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2"/>
  </p:sldMasterIdLst>
  <p:notesMasterIdLst>
    <p:notesMasterId r:id="rId17"/>
  </p:notesMasterIdLst>
  <p:handoutMasterIdLst>
    <p:handoutMasterId r:id="rId18"/>
  </p:handoutMasterIdLst>
  <p:sldIdLst>
    <p:sldId id="258" r:id="rId3"/>
    <p:sldId id="302" r:id="rId4"/>
    <p:sldId id="305" r:id="rId5"/>
    <p:sldId id="306" r:id="rId6"/>
    <p:sldId id="307" r:id="rId7"/>
    <p:sldId id="308" r:id="rId8"/>
    <p:sldId id="309" r:id="rId9"/>
    <p:sldId id="303" r:id="rId10"/>
    <p:sldId id="310" r:id="rId11"/>
    <p:sldId id="304" r:id="rId12"/>
    <p:sldId id="311" r:id="rId13"/>
    <p:sldId id="312" r:id="rId14"/>
    <p:sldId id="313" r:id="rId15"/>
    <p:sldId id="314" r:id="rId16"/>
  </p:sldIdLst>
  <p:sldSz cx="9144000" cy="6858000" type="screen4x3"/>
  <p:notesSz cx="6883400" cy="10033000"/>
  <p:defaultTextStyle>
    <a:defPPr>
      <a:defRPr lang="fr-FR"/>
    </a:defPPr>
    <a:lvl1pPr algn="l" rtl="0" eaLnBrk="0" fontAlgn="base" hangingPunct="0">
      <a:spcBef>
        <a:spcPct val="0"/>
      </a:spcBef>
      <a:spcAft>
        <a:spcPct val="0"/>
      </a:spcAft>
      <a:defRPr sz="1600" kern="1200">
        <a:solidFill>
          <a:schemeClr val="tx1"/>
        </a:solidFill>
        <a:latin typeface="Vinci Sans" pitchFamily="2"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Vinci Sans" pitchFamily="2"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Vinci Sans" pitchFamily="2"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Vinci Sans" pitchFamily="2"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Vinci Sans" pitchFamily="2"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Vinci Sans" pitchFamily="2"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Vinci Sans" pitchFamily="2"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Vinci Sans" pitchFamily="2"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Vinci Sans" pitchFamily="2" charset="0"/>
        <a:ea typeface="MS PGothic" panose="020B0600070205080204" pitchFamily="34" charset="-128"/>
        <a:cs typeface="+mn-cs"/>
      </a:defRPr>
    </a:lvl9pPr>
  </p:defaultTextStyle>
  <p:extLst>
    <p:ext uri="{521415D9-36F7-43E2-AB2F-B90AF26B5E84}">
      <p14:sectionLst xmlns:p14="http://schemas.microsoft.com/office/powerpoint/2010/main">
        <p14:section name="Section par défaut" id="{0C943F81-29C7-4724-B0B8-5D04C2FA0B21}">
          <p14:sldIdLst>
            <p14:sldId id="258"/>
            <p14:sldId id="302"/>
            <p14:sldId id="305"/>
            <p14:sldId id="306"/>
            <p14:sldId id="307"/>
            <p14:sldId id="308"/>
            <p14:sldId id="309"/>
            <p14:sldId id="303"/>
            <p14:sldId id="310"/>
            <p14:sldId id="304"/>
            <p14:sldId id="311"/>
            <p14:sldId id="312"/>
            <p14:sldId id="313"/>
            <p14:sldId id="314"/>
          </p14:sldIdLst>
        </p14:section>
      </p14:sectionLst>
    </p:ext>
    <p:ext uri="{EFAFB233-063F-42B5-8137-9DF3F51BA10A}">
      <p15:sldGuideLst xmlns:p15="http://schemas.microsoft.com/office/powerpoint/2012/main">
        <p15:guide id="1" orient="horz" pos="4086">
          <p15:clr>
            <a:srgbClr val="A4A3A4"/>
          </p15:clr>
        </p15:guide>
        <p15:guide id="2" orient="horz" pos="2160">
          <p15:clr>
            <a:srgbClr val="A4A3A4"/>
          </p15:clr>
        </p15:guide>
        <p15:guide id="3" orient="horz" pos="4202">
          <p15:clr>
            <a:srgbClr val="A4A3A4"/>
          </p15:clr>
        </p15:guide>
        <p15:guide id="4" pos="5085">
          <p15:clr>
            <a:srgbClr val="A4A3A4"/>
          </p15:clr>
        </p15:guide>
        <p15:guide id="5" pos="2879">
          <p15:clr>
            <a:srgbClr val="A4A3A4"/>
          </p15:clr>
        </p15:guide>
        <p15:guide id="6" pos="5294">
          <p15:clr>
            <a:srgbClr val="A4A3A4"/>
          </p15:clr>
        </p15:guide>
        <p15:guide id="7" pos="5431">
          <p15:clr>
            <a:srgbClr val="A4A3A4"/>
          </p15:clr>
        </p15:guide>
        <p15:guide id="8" pos="329">
          <p15:clr>
            <a:srgbClr val="A4A3A4"/>
          </p15:clr>
        </p15:guide>
      </p15:sldGuideLst>
    </p:ext>
    <p:ext uri="{2D200454-40CA-4A62-9FC3-DE9A4176ACB9}">
      <p15:notesGuideLst xmlns:p15="http://schemas.microsoft.com/office/powerpoint/2012/main">
        <p15:guide id="1" orient="horz" pos="3160">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F9AC8"/>
    <a:srgbClr val="FF0000"/>
    <a:srgbClr val="7451EA"/>
    <a:srgbClr val="501169"/>
    <a:srgbClr val="8D2772"/>
    <a:srgbClr val="7EBA40"/>
    <a:srgbClr val="AB0064"/>
    <a:srgbClr val="5A1E74"/>
    <a:srgbClr val="2F9E77"/>
    <a:srgbClr val="0D37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35" autoAdjust="0"/>
    <p:restoredTop sz="94660" autoAdjust="0"/>
  </p:normalViewPr>
  <p:slideViewPr>
    <p:cSldViewPr snapToGrid="0">
      <p:cViewPr varScale="1">
        <p:scale>
          <a:sx n="94" d="100"/>
          <a:sy n="94" d="100"/>
        </p:scale>
        <p:origin x="904" y="60"/>
      </p:cViewPr>
      <p:guideLst>
        <p:guide orient="horz" pos="4086"/>
        <p:guide orient="horz" pos="2160"/>
        <p:guide orient="horz" pos="4202"/>
        <p:guide pos="5085"/>
        <p:guide pos="2879"/>
        <p:guide pos="5294"/>
        <p:guide pos="5431"/>
        <p:guide pos="3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5" d="100"/>
          <a:sy n="55" d="100"/>
        </p:scale>
        <p:origin x="-3512" y="-104"/>
      </p:cViewPr>
      <p:guideLst>
        <p:guide orient="horz" pos="3160"/>
        <p:guide pos="216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1842" name="Rectangle 2">
            <a:extLst>
              <a:ext uri="{FF2B5EF4-FFF2-40B4-BE49-F238E27FC236}">
                <a16:creationId xmlns:a16="http://schemas.microsoft.com/office/drawing/2014/main" id="{1743B7CF-D0F4-4000-873A-07D9BA37E9F0}"/>
              </a:ext>
            </a:extLst>
          </p:cNvPr>
          <p:cNvSpPr>
            <a:spLocks noGrp="1" noChangeArrowheads="1"/>
          </p:cNvSpPr>
          <p:nvPr>
            <p:ph type="hdr" sz="quarter"/>
          </p:nvPr>
        </p:nvSpPr>
        <p:spPr bwMode="auto">
          <a:xfrm>
            <a:off x="0" y="0"/>
            <a:ext cx="2981325" cy="501650"/>
          </a:xfrm>
          <a:prstGeom prst="rect">
            <a:avLst/>
          </a:prstGeom>
          <a:noFill/>
          <a:ln w="9525">
            <a:noFill/>
            <a:miter lim="800000"/>
            <a:headEnd/>
            <a:tailEnd/>
          </a:ln>
          <a:effectLst/>
        </p:spPr>
        <p:txBody>
          <a:bodyPr vert="horz" wrap="square" lIns="92616" tIns="46308" rIns="92616" bIns="46308" numCol="1" anchor="t" anchorCtr="0" compatLnSpc="1">
            <a:prstTxWarp prst="textNoShape">
              <a:avLst/>
            </a:prstTxWarp>
          </a:bodyPr>
          <a:lstStyle>
            <a:lvl1pPr defTabSz="925513" eaLnBrk="1" hangingPunct="1">
              <a:defRPr sz="1200">
                <a:latin typeface="Times New Roman" charset="0"/>
                <a:ea typeface="+mn-ea"/>
                <a:cs typeface="+mn-cs"/>
              </a:defRPr>
            </a:lvl1pPr>
          </a:lstStyle>
          <a:p>
            <a:pPr>
              <a:defRPr/>
            </a:pPr>
            <a:endParaRPr lang="fr-FR"/>
          </a:p>
        </p:txBody>
      </p:sp>
      <p:sp>
        <p:nvSpPr>
          <p:cNvPr id="291843" name="Rectangle 3">
            <a:extLst>
              <a:ext uri="{FF2B5EF4-FFF2-40B4-BE49-F238E27FC236}">
                <a16:creationId xmlns:a16="http://schemas.microsoft.com/office/drawing/2014/main" id="{B3351EF1-23B2-4B14-A808-8BA6AF05860A}"/>
              </a:ext>
            </a:extLst>
          </p:cNvPr>
          <p:cNvSpPr>
            <a:spLocks noGrp="1" noChangeArrowheads="1"/>
          </p:cNvSpPr>
          <p:nvPr>
            <p:ph type="dt" sz="quarter" idx="1"/>
          </p:nvPr>
        </p:nvSpPr>
        <p:spPr bwMode="auto">
          <a:xfrm>
            <a:off x="3902075" y="0"/>
            <a:ext cx="2981325" cy="501650"/>
          </a:xfrm>
          <a:prstGeom prst="rect">
            <a:avLst/>
          </a:prstGeom>
          <a:noFill/>
          <a:ln w="9525">
            <a:noFill/>
            <a:miter lim="800000"/>
            <a:headEnd/>
            <a:tailEnd/>
          </a:ln>
          <a:effectLst/>
        </p:spPr>
        <p:txBody>
          <a:bodyPr vert="horz" wrap="square" lIns="92616" tIns="46308" rIns="92616" bIns="46308" numCol="1" anchor="t" anchorCtr="0" compatLnSpc="1">
            <a:prstTxWarp prst="textNoShape">
              <a:avLst/>
            </a:prstTxWarp>
          </a:bodyPr>
          <a:lstStyle>
            <a:lvl1pPr algn="r" defTabSz="925513" eaLnBrk="1" hangingPunct="1">
              <a:defRPr sz="1200">
                <a:latin typeface="Times New Roman" charset="0"/>
                <a:ea typeface="+mn-ea"/>
                <a:cs typeface="+mn-cs"/>
              </a:defRPr>
            </a:lvl1pPr>
          </a:lstStyle>
          <a:p>
            <a:pPr>
              <a:defRPr/>
            </a:pPr>
            <a:endParaRPr lang="fr-FR"/>
          </a:p>
        </p:txBody>
      </p:sp>
      <p:sp>
        <p:nvSpPr>
          <p:cNvPr id="291844" name="Rectangle 4">
            <a:extLst>
              <a:ext uri="{FF2B5EF4-FFF2-40B4-BE49-F238E27FC236}">
                <a16:creationId xmlns:a16="http://schemas.microsoft.com/office/drawing/2014/main" id="{26C9AF11-6786-4E79-B126-CDB50A145859}"/>
              </a:ext>
            </a:extLst>
          </p:cNvPr>
          <p:cNvSpPr>
            <a:spLocks noGrp="1" noChangeArrowheads="1"/>
          </p:cNvSpPr>
          <p:nvPr>
            <p:ph type="ftr" sz="quarter" idx="2"/>
          </p:nvPr>
        </p:nvSpPr>
        <p:spPr bwMode="auto">
          <a:xfrm>
            <a:off x="0" y="9531350"/>
            <a:ext cx="2981325" cy="501650"/>
          </a:xfrm>
          <a:prstGeom prst="rect">
            <a:avLst/>
          </a:prstGeom>
          <a:noFill/>
          <a:ln w="9525">
            <a:noFill/>
            <a:miter lim="800000"/>
            <a:headEnd/>
            <a:tailEnd/>
          </a:ln>
          <a:effectLst/>
        </p:spPr>
        <p:txBody>
          <a:bodyPr vert="horz" wrap="square" lIns="92616" tIns="46308" rIns="92616" bIns="46308" numCol="1" anchor="b" anchorCtr="0" compatLnSpc="1">
            <a:prstTxWarp prst="textNoShape">
              <a:avLst/>
            </a:prstTxWarp>
          </a:bodyPr>
          <a:lstStyle>
            <a:lvl1pPr defTabSz="925513" eaLnBrk="1" hangingPunct="1">
              <a:defRPr sz="1200">
                <a:latin typeface="Times New Roman" charset="0"/>
                <a:ea typeface="+mn-ea"/>
                <a:cs typeface="+mn-cs"/>
              </a:defRPr>
            </a:lvl1pPr>
          </a:lstStyle>
          <a:p>
            <a:pPr>
              <a:defRPr/>
            </a:pPr>
            <a:endParaRPr lang="fr-FR"/>
          </a:p>
        </p:txBody>
      </p:sp>
      <p:sp>
        <p:nvSpPr>
          <p:cNvPr id="291845" name="Rectangle 5">
            <a:extLst>
              <a:ext uri="{FF2B5EF4-FFF2-40B4-BE49-F238E27FC236}">
                <a16:creationId xmlns:a16="http://schemas.microsoft.com/office/drawing/2014/main" id="{FCC2ED8F-4C5A-4622-ACD6-ADA1A84E8AA9}"/>
              </a:ext>
            </a:extLst>
          </p:cNvPr>
          <p:cNvSpPr>
            <a:spLocks noGrp="1" noChangeArrowheads="1"/>
          </p:cNvSpPr>
          <p:nvPr>
            <p:ph type="sldNum" sz="quarter" idx="3"/>
          </p:nvPr>
        </p:nvSpPr>
        <p:spPr bwMode="auto">
          <a:xfrm>
            <a:off x="3902075" y="9531350"/>
            <a:ext cx="2981325" cy="501650"/>
          </a:xfrm>
          <a:prstGeom prst="rect">
            <a:avLst/>
          </a:prstGeom>
          <a:noFill/>
          <a:ln w="9525">
            <a:noFill/>
            <a:miter lim="800000"/>
            <a:headEnd/>
            <a:tailEnd/>
          </a:ln>
          <a:effectLst/>
        </p:spPr>
        <p:txBody>
          <a:bodyPr vert="horz" wrap="square" lIns="92616" tIns="46308" rIns="92616" bIns="46308" numCol="1" anchor="b" anchorCtr="0" compatLnSpc="1">
            <a:prstTxWarp prst="textNoShape">
              <a:avLst/>
            </a:prstTxWarp>
          </a:bodyPr>
          <a:lstStyle>
            <a:lvl1pPr algn="r" defTabSz="925513" eaLnBrk="1" hangingPunct="1">
              <a:defRPr sz="1200">
                <a:latin typeface="Times New Roman" panose="02020603050405020304" pitchFamily="18" charset="0"/>
              </a:defRPr>
            </a:lvl1pPr>
          </a:lstStyle>
          <a:p>
            <a:fld id="{2784FC21-617B-4F42-94FD-600333C1CEE2}" type="slidenum">
              <a:rPr lang="fr-FR" altLang="fr-FR"/>
              <a:pPr/>
              <a:t>‹N°›</a:t>
            </a:fld>
            <a:endParaRPr lang="fr-FR" altLang="fr-F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D1899B1E-4A85-457E-AB37-2A620BBC6B58}"/>
              </a:ext>
            </a:extLst>
          </p:cNvPr>
          <p:cNvSpPr>
            <a:spLocks noGrp="1" noRot="1" noChangeAspect="1" noChangeArrowheads="1" noTextEdit="1"/>
          </p:cNvSpPr>
          <p:nvPr>
            <p:ph type="sldImg" idx="2"/>
          </p:nvPr>
        </p:nvSpPr>
        <p:spPr bwMode="auto">
          <a:xfrm>
            <a:off x="450850" y="323850"/>
            <a:ext cx="5980113" cy="44846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pic>
        <p:nvPicPr>
          <p:cNvPr id="4099" name="Image 14" descr="vcons_fr_log_cou_r.jpg">
            <a:extLst>
              <a:ext uri="{FF2B5EF4-FFF2-40B4-BE49-F238E27FC236}">
                <a16:creationId xmlns:a16="http://schemas.microsoft.com/office/drawing/2014/main" id="{FBBB6EE2-ABFE-4D72-9581-A6B234A26C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24125" y="9442450"/>
            <a:ext cx="1830388"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inci Sans" charset="0"/>
        <a:ea typeface="MS PGothic"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Vinci Sans"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Vinci Sans"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Vinci Sans"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Vinci Sans"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VINCI - Diapositive de titre">
    <p:spTree>
      <p:nvGrpSpPr>
        <p:cNvPr id="1" name=""/>
        <p:cNvGrpSpPr/>
        <p:nvPr/>
      </p:nvGrpSpPr>
      <p:grpSpPr>
        <a:xfrm>
          <a:off x="0" y="0"/>
          <a:ext cx="0" cy="0"/>
          <a:chOff x="0" y="0"/>
          <a:chExt cx="0" cy="0"/>
        </a:xfrm>
      </p:grpSpPr>
      <p:sp>
        <p:nvSpPr>
          <p:cNvPr id="4" name="Rectangle à coins arrondis 7">
            <a:extLst>
              <a:ext uri="{FF2B5EF4-FFF2-40B4-BE49-F238E27FC236}">
                <a16:creationId xmlns:a16="http://schemas.microsoft.com/office/drawing/2014/main" id="{D0FD6F53-8D92-45BE-81C0-6FABBF52D856}"/>
              </a:ext>
            </a:extLst>
          </p:cNvPr>
          <p:cNvSpPr/>
          <p:nvPr userDrawn="1"/>
        </p:nvSpPr>
        <p:spPr>
          <a:xfrm>
            <a:off x="6165850" y="1270000"/>
            <a:ext cx="2455863" cy="203200"/>
          </a:xfrm>
          <a:prstGeom prst="roundRect">
            <a:avLst>
              <a:gd name="adj" fmla="val 24460"/>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p>
        </p:txBody>
      </p:sp>
      <p:sp>
        <p:nvSpPr>
          <p:cNvPr id="5" name="Rectangle à coins arrondis 8">
            <a:extLst>
              <a:ext uri="{FF2B5EF4-FFF2-40B4-BE49-F238E27FC236}">
                <a16:creationId xmlns:a16="http://schemas.microsoft.com/office/drawing/2014/main" id="{A59D64A9-C020-4EAF-8521-DAEA232E3C6B}"/>
              </a:ext>
            </a:extLst>
          </p:cNvPr>
          <p:cNvSpPr/>
          <p:nvPr userDrawn="1"/>
        </p:nvSpPr>
        <p:spPr>
          <a:xfrm>
            <a:off x="522288" y="1273175"/>
            <a:ext cx="5599112" cy="200025"/>
          </a:xfrm>
          <a:prstGeom prst="roundRect">
            <a:avLst>
              <a:gd name="adj" fmla="val 24460"/>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solidFill>
                <a:schemeClr val="tx1">
                  <a:lumMod val="20000"/>
                  <a:lumOff val="80000"/>
                </a:schemeClr>
              </a:solidFill>
              <a:highlight>
                <a:srgbClr val="2F9AC8"/>
              </a:highlight>
            </a:endParaRPr>
          </a:p>
        </p:txBody>
      </p:sp>
      <p:sp>
        <p:nvSpPr>
          <p:cNvPr id="7" name="Rectangle à coins arrondis 10">
            <a:extLst>
              <a:ext uri="{FF2B5EF4-FFF2-40B4-BE49-F238E27FC236}">
                <a16:creationId xmlns:a16="http://schemas.microsoft.com/office/drawing/2014/main" id="{E2BEB4BB-13A8-47AC-9A87-2096A3208424}"/>
              </a:ext>
            </a:extLst>
          </p:cNvPr>
          <p:cNvSpPr/>
          <p:nvPr userDrawn="1"/>
        </p:nvSpPr>
        <p:spPr>
          <a:xfrm>
            <a:off x="6165850" y="6299200"/>
            <a:ext cx="2455863" cy="203200"/>
          </a:xfrm>
          <a:prstGeom prst="roundRect">
            <a:avLst>
              <a:gd name="adj" fmla="val 24460"/>
            </a:avLst>
          </a:prstGeom>
          <a:solidFill>
            <a:srgbClr val="C0000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p>
        </p:txBody>
      </p:sp>
      <p:sp>
        <p:nvSpPr>
          <p:cNvPr id="1546242" name="Rectangle 2"/>
          <p:cNvSpPr>
            <a:spLocks noGrp="1" noChangeArrowheads="1"/>
          </p:cNvSpPr>
          <p:nvPr>
            <p:ph type="ctrTitle"/>
          </p:nvPr>
        </p:nvSpPr>
        <p:spPr>
          <a:xfrm>
            <a:off x="2698659" y="3282950"/>
            <a:ext cx="5922521" cy="642938"/>
          </a:xfrm>
        </p:spPr>
        <p:txBody>
          <a:bodyPr/>
          <a:lstStyle>
            <a:lvl1pPr algn="r">
              <a:defRPr sz="3700"/>
            </a:lvl1pPr>
          </a:lstStyle>
          <a:p>
            <a:r>
              <a:rPr lang="fr-FR"/>
              <a:t>Cliquez et modifiez le titre</a:t>
            </a:r>
          </a:p>
        </p:txBody>
      </p:sp>
      <p:sp>
        <p:nvSpPr>
          <p:cNvPr id="1546243" name="Rectangle 3"/>
          <p:cNvSpPr>
            <a:spLocks noGrp="1" noChangeArrowheads="1"/>
          </p:cNvSpPr>
          <p:nvPr>
            <p:ph type="subTitle" idx="1"/>
          </p:nvPr>
        </p:nvSpPr>
        <p:spPr bwMode="white">
          <a:xfrm>
            <a:off x="2690323" y="3960814"/>
            <a:ext cx="5930857" cy="339725"/>
          </a:xfrm>
        </p:spPr>
        <p:txBody>
          <a:bodyPr tIns="0" bIns="0" anchor="ctr"/>
          <a:lstStyle>
            <a:lvl1pPr marL="0" indent="0" algn="r">
              <a:spcBef>
                <a:spcPct val="0"/>
              </a:spcBef>
              <a:buFont typeface="Wingdings" charset="2"/>
              <a:buNone/>
              <a:defRPr sz="1800">
                <a:solidFill>
                  <a:schemeClr val="bg2"/>
                </a:solidFill>
              </a:defRPr>
            </a:lvl1pPr>
          </a:lstStyle>
          <a:p>
            <a:r>
              <a:rPr lang="fr-FR" dirty="0"/>
              <a:t>Cliquez pour modifier le style des sous-titres du masque</a:t>
            </a:r>
          </a:p>
        </p:txBody>
      </p:sp>
    </p:spTree>
    <p:extLst>
      <p:ext uri="{BB962C8B-B14F-4D97-AF65-F5344CB8AC3E}">
        <p14:creationId xmlns:p14="http://schemas.microsoft.com/office/powerpoint/2010/main" val="1908343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VINCI - Titre et contenu">
    <p:spTree>
      <p:nvGrpSpPr>
        <p:cNvPr id="1" name=""/>
        <p:cNvGrpSpPr/>
        <p:nvPr/>
      </p:nvGrpSpPr>
      <p:grpSpPr>
        <a:xfrm>
          <a:off x="0" y="0"/>
          <a:ext cx="0" cy="0"/>
          <a:chOff x="0" y="0"/>
          <a:chExt cx="0" cy="0"/>
        </a:xfrm>
      </p:grpSpPr>
      <p:sp>
        <p:nvSpPr>
          <p:cNvPr id="4" name="Rectangle à coins arrondis 7">
            <a:extLst>
              <a:ext uri="{FF2B5EF4-FFF2-40B4-BE49-F238E27FC236}">
                <a16:creationId xmlns:a16="http://schemas.microsoft.com/office/drawing/2014/main" id="{F4537FE4-BDAF-4A2B-A783-7A78BCD27C49}"/>
              </a:ext>
            </a:extLst>
          </p:cNvPr>
          <p:cNvSpPr/>
          <p:nvPr userDrawn="1"/>
        </p:nvSpPr>
        <p:spPr>
          <a:xfrm>
            <a:off x="7258050" y="6489700"/>
            <a:ext cx="1744663" cy="177800"/>
          </a:xfrm>
          <a:prstGeom prst="roundRect">
            <a:avLst>
              <a:gd name="adj" fmla="val 24460"/>
            </a:avLst>
          </a:prstGeom>
          <a:solidFill>
            <a:srgbClr val="C0000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p>
        </p:txBody>
      </p:sp>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lvl1pPr marL="342900" indent="-342900">
              <a:buClrTx/>
              <a:buFont typeface="Wingdings" panose="05000000000000000000" pitchFamily="2" charset="2"/>
              <a:buChar char="§"/>
              <a:defRPr>
                <a:solidFill>
                  <a:schemeClr val="bg2"/>
                </a:solidFill>
              </a:defRPr>
            </a:lvl1pPr>
            <a:lvl2pPr marL="742950" indent="-285750">
              <a:buClr>
                <a:schemeClr val="bg2"/>
              </a:buClr>
              <a:buFont typeface="Wingdings" panose="05000000000000000000" pitchFamily="2" charset="2"/>
              <a:buChar char="§"/>
              <a:defRPr>
                <a:solidFill>
                  <a:schemeClr val="bg2"/>
                </a:solidFill>
              </a:defRPr>
            </a:lvl2pPr>
            <a:lvl3pPr marL="1143000" indent="-228600">
              <a:buClr>
                <a:schemeClr val="bg2"/>
              </a:buClr>
              <a:buFont typeface="Wingdings" panose="05000000000000000000" pitchFamily="2" charset="2"/>
              <a:buChar char="§"/>
              <a:defRPr>
                <a:solidFill>
                  <a:schemeClr val="bg2"/>
                </a:solidFill>
              </a:defRPr>
            </a:lvl3pPr>
            <a:lvl4pPr marL="1562100" indent="-228600">
              <a:buClr>
                <a:schemeClr val="bg2"/>
              </a:buClr>
              <a:buFont typeface="Wingdings" panose="05000000000000000000" pitchFamily="2" charset="2"/>
              <a:buChar char="§"/>
              <a:defRPr>
                <a:solidFill>
                  <a:schemeClr val="bg2"/>
                </a:solidFill>
              </a:defRPr>
            </a:lvl4pPr>
            <a:lvl5pPr marL="1981200" indent="-228600">
              <a:buClr>
                <a:schemeClr val="bg2"/>
              </a:buClr>
              <a:buFont typeface="Wingdings" panose="05000000000000000000" pitchFamily="2" charset="2"/>
              <a:buChar char="§"/>
              <a:defRPr>
                <a:solidFill>
                  <a:schemeClr val="bg2"/>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a:extLst>
              <a:ext uri="{FF2B5EF4-FFF2-40B4-BE49-F238E27FC236}">
                <a16:creationId xmlns:a16="http://schemas.microsoft.com/office/drawing/2014/main" id="{9E74C8DD-D35E-48AF-BAAF-800AA77B23FF}"/>
              </a:ext>
            </a:extLst>
          </p:cNvPr>
          <p:cNvSpPr>
            <a:spLocks noGrp="1" noChangeArrowheads="1"/>
          </p:cNvSpPr>
          <p:nvPr>
            <p:ph type="sldNum" sz="quarter" idx="10"/>
          </p:nvPr>
        </p:nvSpPr>
        <p:spPr>
          <a:solidFill>
            <a:srgbClr val="C00000"/>
          </a:solidFill>
          <a:ln>
            <a:solidFill>
              <a:srgbClr val="0070C0"/>
            </a:solidFill>
          </a:ln>
        </p:spPr>
        <p:txBody>
          <a:bodyPr/>
          <a:lstStyle>
            <a:lvl1pPr>
              <a:defRPr/>
            </a:lvl1pPr>
          </a:lstStyle>
          <a:p>
            <a:fld id="{DA5078FC-07B5-4EA5-9720-C28FB1BDCFD7}" type="slidenum">
              <a:rPr lang="fr-FR" altLang="fr-FR"/>
              <a:pPr/>
              <a:t>‹N°›</a:t>
            </a:fld>
            <a:endParaRPr lang="fr-FR" altLang="fr-FR" dirty="0"/>
          </a:p>
        </p:txBody>
      </p:sp>
      <p:sp>
        <p:nvSpPr>
          <p:cNvPr id="8" name="Rectangle à coins arrondis 8">
            <a:extLst>
              <a:ext uri="{FF2B5EF4-FFF2-40B4-BE49-F238E27FC236}">
                <a16:creationId xmlns:a16="http://schemas.microsoft.com/office/drawing/2014/main" id="{C0EAB4B4-0EBD-4658-AA7C-200C023E35A6}"/>
              </a:ext>
            </a:extLst>
          </p:cNvPr>
          <p:cNvSpPr/>
          <p:nvPr userDrawn="1"/>
        </p:nvSpPr>
        <p:spPr>
          <a:xfrm>
            <a:off x="141288" y="707649"/>
            <a:ext cx="6860404" cy="238920"/>
          </a:xfrm>
          <a:prstGeom prst="roundRect">
            <a:avLst>
              <a:gd name="adj" fmla="val 24460"/>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solidFill>
                <a:schemeClr val="accent4">
                  <a:lumMod val="40000"/>
                  <a:lumOff val="60000"/>
                </a:schemeClr>
              </a:solidFill>
            </a:endParaRPr>
          </a:p>
        </p:txBody>
      </p:sp>
      <p:sp>
        <p:nvSpPr>
          <p:cNvPr id="11" name="Rectangle à coins arrondis 7">
            <a:extLst>
              <a:ext uri="{FF2B5EF4-FFF2-40B4-BE49-F238E27FC236}">
                <a16:creationId xmlns:a16="http://schemas.microsoft.com/office/drawing/2014/main" id="{A734D8A0-DBD5-4D8B-9170-CED977A6B3BA}"/>
              </a:ext>
            </a:extLst>
          </p:cNvPr>
          <p:cNvSpPr/>
          <p:nvPr userDrawn="1"/>
        </p:nvSpPr>
        <p:spPr>
          <a:xfrm>
            <a:off x="7106194" y="707649"/>
            <a:ext cx="1896519" cy="238919"/>
          </a:xfrm>
          <a:prstGeom prst="roundRect">
            <a:avLst>
              <a:gd name="adj" fmla="val 24460"/>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p>
        </p:txBody>
      </p:sp>
    </p:spTree>
    <p:extLst>
      <p:ext uri="{BB962C8B-B14F-4D97-AF65-F5344CB8AC3E}">
        <p14:creationId xmlns:p14="http://schemas.microsoft.com/office/powerpoint/2010/main" val="922598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tx2"/>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6FE5742-C934-4213-A9D8-9AD54127A700}"/>
              </a:ext>
            </a:extLst>
          </p:cNvPr>
          <p:cNvSpPr>
            <a:spLocks noGrp="1" noChangeArrowheads="1"/>
          </p:cNvSpPr>
          <p:nvPr>
            <p:ph type="title"/>
          </p:nvPr>
        </p:nvSpPr>
        <p:spPr bwMode="white">
          <a:xfrm>
            <a:off x="141288" y="119063"/>
            <a:ext cx="6659562"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ctr" anchorCtr="0" compatLnSpc="1">
            <a:prstTxWarp prst="textNoShape">
              <a:avLst/>
            </a:prstTxWarp>
          </a:bodyPr>
          <a:lstStyle/>
          <a:p>
            <a:pPr lvl="0"/>
            <a:r>
              <a:rPr lang="fr-FR" altLang="fr-FR"/>
              <a:t>Cliquez et modifiez le titre</a:t>
            </a:r>
          </a:p>
        </p:txBody>
      </p:sp>
      <p:sp>
        <p:nvSpPr>
          <p:cNvPr id="1027" name="Rectangle 3">
            <a:extLst>
              <a:ext uri="{FF2B5EF4-FFF2-40B4-BE49-F238E27FC236}">
                <a16:creationId xmlns:a16="http://schemas.microsoft.com/office/drawing/2014/main" id="{7E985E0A-F8DC-4975-8B30-AE910D062212}"/>
              </a:ext>
            </a:extLst>
          </p:cNvPr>
          <p:cNvSpPr>
            <a:spLocks noGrp="1" noChangeArrowheads="1"/>
          </p:cNvSpPr>
          <p:nvPr>
            <p:ph type="body" idx="1"/>
          </p:nvPr>
        </p:nvSpPr>
        <p:spPr bwMode="auto">
          <a:xfrm>
            <a:off x="141288" y="984250"/>
            <a:ext cx="8861425" cy="547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dirty="0"/>
              <a:t>Cliquez pour modifier les styles du texte du masque</a:t>
            </a:r>
          </a:p>
          <a:p>
            <a:pPr lvl="1"/>
            <a:r>
              <a:rPr lang="fr-FR" altLang="fr-FR" dirty="0"/>
              <a:t>Deuxième niveau</a:t>
            </a:r>
          </a:p>
          <a:p>
            <a:pPr lvl="2"/>
            <a:r>
              <a:rPr lang="fr-FR" altLang="fr-FR" dirty="0"/>
              <a:t>Troisième niveau</a:t>
            </a:r>
          </a:p>
          <a:p>
            <a:pPr lvl="3"/>
            <a:r>
              <a:rPr lang="fr-FR" altLang="fr-FR" dirty="0"/>
              <a:t>Quatrième niveau</a:t>
            </a:r>
          </a:p>
          <a:p>
            <a:pPr lvl="4"/>
            <a:r>
              <a:rPr lang="fr-FR" altLang="fr-FR" dirty="0"/>
              <a:t>Cinquième niveau</a:t>
            </a:r>
          </a:p>
        </p:txBody>
      </p:sp>
      <p:sp>
        <p:nvSpPr>
          <p:cNvPr id="1028" name="Text Box 4">
            <a:extLst>
              <a:ext uri="{FF2B5EF4-FFF2-40B4-BE49-F238E27FC236}">
                <a16:creationId xmlns:a16="http://schemas.microsoft.com/office/drawing/2014/main" id="{7ED716F3-1E26-4070-9500-BAB0242E5151}"/>
              </a:ext>
            </a:extLst>
          </p:cNvPr>
          <p:cNvSpPr txBox="1">
            <a:spLocks noChangeArrowheads="1"/>
          </p:cNvSpPr>
          <p:nvPr/>
        </p:nvSpPr>
        <p:spPr bwMode="auto">
          <a:xfrm>
            <a:off x="8710613" y="5999163"/>
            <a:ext cx="184150" cy="338137"/>
          </a:xfrm>
          <a:prstGeom prst="rect">
            <a:avLst/>
          </a:prstGeom>
          <a:noFill/>
          <a:ln>
            <a:noFill/>
          </a:ln>
        </p:spPr>
        <p:txBody>
          <a:bodyPr wrap="none">
            <a:spAutoFit/>
          </a:bodyPr>
          <a:lstStyle>
            <a:lvl1pPr eaLnBrk="0" hangingPunct="0">
              <a:defRPr sz="1600">
                <a:solidFill>
                  <a:schemeClr val="tx1"/>
                </a:solidFill>
                <a:latin typeface="Vinci Sans" charset="0"/>
                <a:ea typeface="ＭＳ Ｐゴシック" charset="0"/>
                <a:cs typeface="ＭＳ Ｐゴシック" charset="0"/>
              </a:defRPr>
            </a:lvl1pPr>
            <a:lvl2pPr marL="742950" indent="-285750" eaLnBrk="0" hangingPunct="0">
              <a:defRPr sz="1600">
                <a:solidFill>
                  <a:schemeClr val="tx1"/>
                </a:solidFill>
                <a:latin typeface="Vinci Sans" charset="0"/>
                <a:ea typeface="ＭＳ Ｐゴシック" charset="0"/>
              </a:defRPr>
            </a:lvl2pPr>
            <a:lvl3pPr marL="1143000" indent="-228600" eaLnBrk="0" hangingPunct="0">
              <a:defRPr sz="1600">
                <a:solidFill>
                  <a:schemeClr val="tx1"/>
                </a:solidFill>
                <a:latin typeface="Vinci Sans" charset="0"/>
                <a:ea typeface="ＭＳ Ｐゴシック" charset="0"/>
              </a:defRPr>
            </a:lvl3pPr>
            <a:lvl4pPr marL="1600200" indent="-228600" eaLnBrk="0" hangingPunct="0">
              <a:defRPr sz="1600">
                <a:solidFill>
                  <a:schemeClr val="tx1"/>
                </a:solidFill>
                <a:latin typeface="Vinci Sans" charset="0"/>
                <a:ea typeface="ＭＳ Ｐゴシック" charset="0"/>
              </a:defRPr>
            </a:lvl4pPr>
            <a:lvl5pPr marL="2057400" indent="-228600" eaLnBrk="0" hangingPunct="0">
              <a:defRPr sz="1600">
                <a:solidFill>
                  <a:schemeClr val="tx1"/>
                </a:solidFill>
                <a:latin typeface="Vinci Sans" charset="0"/>
                <a:ea typeface="ＭＳ Ｐゴシック" charset="0"/>
              </a:defRPr>
            </a:lvl5pPr>
            <a:lvl6pPr marL="2514600" indent="-228600" eaLnBrk="0" fontAlgn="base" hangingPunct="0">
              <a:spcBef>
                <a:spcPct val="0"/>
              </a:spcBef>
              <a:spcAft>
                <a:spcPct val="0"/>
              </a:spcAft>
              <a:defRPr sz="1600">
                <a:solidFill>
                  <a:schemeClr val="tx1"/>
                </a:solidFill>
                <a:latin typeface="Vinci Sans" charset="0"/>
                <a:ea typeface="ＭＳ Ｐゴシック" charset="0"/>
              </a:defRPr>
            </a:lvl6pPr>
            <a:lvl7pPr marL="2971800" indent="-228600" eaLnBrk="0" fontAlgn="base" hangingPunct="0">
              <a:spcBef>
                <a:spcPct val="0"/>
              </a:spcBef>
              <a:spcAft>
                <a:spcPct val="0"/>
              </a:spcAft>
              <a:defRPr sz="1600">
                <a:solidFill>
                  <a:schemeClr val="tx1"/>
                </a:solidFill>
                <a:latin typeface="Vinci Sans" charset="0"/>
                <a:ea typeface="ＭＳ Ｐゴシック" charset="0"/>
              </a:defRPr>
            </a:lvl7pPr>
            <a:lvl8pPr marL="3429000" indent="-228600" eaLnBrk="0" fontAlgn="base" hangingPunct="0">
              <a:spcBef>
                <a:spcPct val="0"/>
              </a:spcBef>
              <a:spcAft>
                <a:spcPct val="0"/>
              </a:spcAft>
              <a:defRPr sz="1600">
                <a:solidFill>
                  <a:schemeClr val="tx1"/>
                </a:solidFill>
                <a:latin typeface="Vinci Sans" charset="0"/>
                <a:ea typeface="ＭＳ Ｐゴシック" charset="0"/>
              </a:defRPr>
            </a:lvl8pPr>
            <a:lvl9pPr marL="3886200" indent="-228600" eaLnBrk="0" fontAlgn="base" hangingPunct="0">
              <a:spcBef>
                <a:spcPct val="0"/>
              </a:spcBef>
              <a:spcAft>
                <a:spcPct val="0"/>
              </a:spcAft>
              <a:defRPr sz="1600">
                <a:solidFill>
                  <a:schemeClr val="tx1"/>
                </a:solidFill>
                <a:latin typeface="Vinci Sans" charset="0"/>
                <a:ea typeface="ＭＳ Ｐゴシック" charset="0"/>
              </a:defRPr>
            </a:lvl9pPr>
          </a:lstStyle>
          <a:p>
            <a:pPr eaLnBrk="1" hangingPunct="1">
              <a:defRPr/>
            </a:pPr>
            <a:endParaRPr lang="fr-FR"/>
          </a:p>
        </p:txBody>
      </p:sp>
      <p:sp>
        <p:nvSpPr>
          <p:cNvPr id="1545221" name="Rectangle 5">
            <a:extLst>
              <a:ext uri="{FF2B5EF4-FFF2-40B4-BE49-F238E27FC236}">
                <a16:creationId xmlns:a16="http://schemas.microsoft.com/office/drawing/2014/main" id="{469C1E28-10E3-491E-98F3-E72E6595D913}"/>
              </a:ext>
            </a:extLst>
          </p:cNvPr>
          <p:cNvSpPr>
            <a:spLocks noGrp="1" noChangeArrowheads="1"/>
          </p:cNvSpPr>
          <p:nvPr>
            <p:ph type="sldNum" sz="quarter" idx="4"/>
          </p:nvPr>
        </p:nvSpPr>
        <p:spPr bwMode="auto">
          <a:xfrm>
            <a:off x="8574088" y="6491288"/>
            <a:ext cx="419100" cy="15081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lgn="r">
              <a:defRPr sz="1400">
                <a:solidFill>
                  <a:schemeClr val="tx2"/>
                </a:solidFill>
                <a:latin typeface="Vinci Sans Medium" pitchFamily="2" charset="0"/>
              </a:defRPr>
            </a:lvl1pPr>
          </a:lstStyle>
          <a:p>
            <a:fld id="{DA6B6DAA-CBAB-4298-823D-CB0C52B911AC}" type="slidenum">
              <a:rPr lang="fr-FR" altLang="fr-FR"/>
              <a:pPr/>
              <a:t>‹N°›</a:t>
            </a:fld>
            <a:endParaRPr lang="fr-FR" altLang="fr-FR"/>
          </a:p>
        </p:txBody>
      </p:sp>
      <p:sp>
        <p:nvSpPr>
          <p:cNvPr id="7" name="Rectangle à coins arrondis 6">
            <a:extLst>
              <a:ext uri="{FF2B5EF4-FFF2-40B4-BE49-F238E27FC236}">
                <a16:creationId xmlns:a16="http://schemas.microsoft.com/office/drawing/2014/main" id="{75DC1C61-4B7E-47DE-A3B5-C71269B001C6}"/>
              </a:ext>
            </a:extLst>
          </p:cNvPr>
          <p:cNvSpPr/>
          <p:nvPr userDrawn="1"/>
        </p:nvSpPr>
        <p:spPr>
          <a:xfrm>
            <a:off x="141288" y="682625"/>
            <a:ext cx="7078662" cy="182563"/>
          </a:xfrm>
          <a:prstGeom prst="roundRect">
            <a:avLst>
              <a:gd name="adj" fmla="val 24460"/>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p>
        </p:txBody>
      </p:sp>
    </p:spTree>
  </p:cSld>
  <p:clrMap bg1="lt1" tx1="dk1" bg2="lt2" tx2="dk2" accent1="accent1" accent2="accent2" accent3="accent3" accent4="accent4" accent5="accent5" accent6="accent6" hlink="hlink" folHlink="folHlink"/>
  <p:sldLayoutIdLst>
    <p:sldLayoutId id="2147484121" r:id="rId1"/>
    <p:sldLayoutId id="2147484122" r:id="rId2"/>
  </p:sldLayoutIdLst>
  <p:hf hdr="0" ftr="0" dt="0"/>
  <p:txStyles>
    <p:titleStyle>
      <a:lvl1pPr algn="l" rtl="0" eaLnBrk="0" fontAlgn="base" hangingPunct="0">
        <a:lnSpc>
          <a:spcPct val="90000"/>
        </a:lnSpc>
        <a:spcBef>
          <a:spcPct val="0"/>
        </a:spcBef>
        <a:spcAft>
          <a:spcPct val="0"/>
        </a:spcAft>
        <a:defRPr sz="2000">
          <a:solidFill>
            <a:schemeClr val="bg2"/>
          </a:solidFill>
          <a:latin typeface="+mj-lt"/>
          <a:ea typeface="MS PGothic" panose="020B0600070205080204" pitchFamily="34" charset="-128"/>
          <a:cs typeface="ＭＳ Ｐゴシック" charset="-128"/>
        </a:defRPr>
      </a:lvl1pPr>
      <a:lvl2pPr algn="l" rtl="0" eaLnBrk="0" fontAlgn="base" hangingPunct="0">
        <a:lnSpc>
          <a:spcPct val="90000"/>
        </a:lnSpc>
        <a:spcBef>
          <a:spcPct val="0"/>
        </a:spcBef>
        <a:spcAft>
          <a:spcPct val="0"/>
        </a:spcAft>
        <a:defRPr sz="2000">
          <a:solidFill>
            <a:schemeClr val="bg2"/>
          </a:solidFill>
          <a:latin typeface="Vinci Sans Medium" charset="0"/>
          <a:ea typeface="MS PGothic" panose="020B0600070205080204" pitchFamily="34" charset="-128"/>
          <a:cs typeface="ＭＳ Ｐゴシック" charset="-128"/>
        </a:defRPr>
      </a:lvl2pPr>
      <a:lvl3pPr algn="l" rtl="0" eaLnBrk="0" fontAlgn="base" hangingPunct="0">
        <a:lnSpc>
          <a:spcPct val="90000"/>
        </a:lnSpc>
        <a:spcBef>
          <a:spcPct val="0"/>
        </a:spcBef>
        <a:spcAft>
          <a:spcPct val="0"/>
        </a:spcAft>
        <a:defRPr sz="2000">
          <a:solidFill>
            <a:schemeClr val="bg2"/>
          </a:solidFill>
          <a:latin typeface="Vinci Sans Medium" charset="0"/>
          <a:ea typeface="MS PGothic" panose="020B0600070205080204" pitchFamily="34" charset="-128"/>
          <a:cs typeface="ＭＳ Ｐゴシック" charset="-128"/>
        </a:defRPr>
      </a:lvl3pPr>
      <a:lvl4pPr algn="l" rtl="0" eaLnBrk="0" fontAlgn="base" hangingPunct="0">
        <a:lnSpc>
          <a:spcPct val="90000"/>
        </a:lnSpc>
        <a:spcBef>
          <a:spcPct val="0"/>
        </a:spcBef>
        <a:spcAft>
          <a:spcPct val="0"/>
        </a:spcAft>
        <a:defRPr sz="2000">
          <a:solidFill>
            <a:schemeClr val="bg2"/>
          </a:solidFill>
          <a:latin typeface="Vinci Sans Medium" charset="0"/>
          <a:ea typeface="MS PGothic" panose="020B0600070205080204" pitchFamily="34" charset="-128"/>
          <a:cs typeface="ＭＳ Ｐゴシック" charset="-128"/>
        </a:defRPr>
      </a:lvl4pPr>
      <a:lvl5pPr algn="l" rtl="0" eaLnBrk="0" fontAlgn="base" hangingPunct="0">
        <a:lnSpc>
          <a:spcPct val="90000"/>
        </a:lnSpc>
        <a:spcBef>
          <a:spcPct val="0"/>
        </a:spcBef>
        <a:spcAft>
          <a:spcPct val="0"/>
        </a:spcAft>
        <a:defRPr sz="2000">
          <a:solidFill>
            <a:schemeClr val="bg2"/>
          </a:solidFill>
          <a:latin typeface="Vinci Sans Medium" charset="0"/>
          <a:ea typeface="MS PGothic" panose="020B0600070205080204" pitchFamily="34" charset="-128"/>
          <a:cs typeface="ＭＳ Ｐゴシック" charset="-128"/>
        </a:defRPr>
      </a:lvl5pPr>
      <a:lvl6pPr marL="457200" algn="l" rtl="0" eaLnBrk="1" fontAlgn="base" hangingPunct="1">
        <a:lnSpc>
          <a:spcPct val="90000"/>
        </a:lnSpc>
        <a:spcBef>
          <a:spcPct val="0"/>
        </a:spcBef>
        <a:spcAft>
          <a:spcPct val="0"/>
        </a:spcAft>
        <a:defRPr sz="2000">
          <a:solidFill>
            <a:schemeClr val="bg2"/>
          </a:solidFill>
          <a:latin typeface="Vinci Sans Medium" charset="0"/>
        </a:defRPr>
      </a:lvl6pPr>
      <a:lvl7pPr marL="914400" algn="l" rtl="0" eaLnBrk="1" fontAlgn="base" hangingPunct="1">
        <a:lnSpc>
          <a:spcPct val="90000"/>
        </a:lnSpc>
        <a:spcBef>
          <a:spcPct val="0"/>
        </a:spcBef>
        <a:spcAft>
          <a:spcPct val="0"/>
        </a:spcAft>
        <a:defRPr sz="2000">
          <a:solidFill>
            <a:schemeClr val="bg2"/>
          </a:solidFill>
          <a:latin typeface="Vinci Sans Medium" charset="0"/>
        </a:defRPr>
      </a:lvl7pPr>
      <a:lvl8pPr marL="1371600" algn="l" rtl="0" eaLnBrk="1" fontAlgn="base" hangingPunct="1">
        <a:lnSpc>
          <a:spcPct val="90000"/>
        </a:lnSpc>
        <a:spcBef>
          <a:spcPct val="0"/>
        </a:spcBef>
        <a:spcAft>
          <a:spcPct val="0"/>
        </a:spcAft>
        <a:defRPr sz="2000">
          <a:solidFill>
            <a:schemeClr val="bg2"/>
          </a:solidFill>
          <a:latin typeface="Vinci Sans Medium" charset="0"/>
        </a:defRPr>
      </a:lvl8pPr>
      <a:lvl9pPr marL="1828800" algn="l" rtl="0" eaLnBrk="1" fontAlgn="base" hangingPunct="1">
        <a:lnSpc>
          <a:spcPct val="90000"/>
        </a:lnSpc>
        <a:spcBef>
          <a:spcPct val="0"/>
        </a:spcBef>
        <a:spcAft>
          <a:spcPct val="0"/>
        </a:spcAft>
        <a:defRPr sz="2000">
          <a:solidFill>
            <a:schemeClr val="bg2"/>
          </a:solidFill>
          <a:latin typeface="Vinci Sans Medium" charset="0"/>
        </a:defRPr>
      </a:lvl9pPr>
    </p:titleStyle>
    <p:bodyStyle>
      <a:lvl1pPr marL="342900" indent="-342900" algn="l" rtl="0" eaLnBrk="0" fontAlgn="base" hangingPunct="0">
        <a:lnSpc>
          <a:spcPct val="90000"/>
        </a:lnSpc>
        <a:spcBef>
          <a:spcPct val="45000"/>
        </a:spcBef>
        <a:spcAft>
          <a:spcPct val="20000"/>
        </a:spcAft>
        <a:buClr>
          <a:schemeClr val="bg2"/>
        </a:buClr>
        <a:buSzPct val="85000"/>
        <a:buFont typeface="Wingdings" panose="05000000000000000000" pitchFamily="2" charset="2"/>
        <a:buChar char="§"/>
        <a:defRPr sz="2000">
          <a:solidFill>
            <a:schemeClr val="bg2"/>
          </a:solidFill>
          <a:latin typeface="+mn-lt"/>
          <a:ea typeface="MS PGothic" panose="020B0600070205080204" pitchFamily="34" charset="-128"/>
          <a:cs typeface="ＭＳ Ｐゴシック" charset="-128"/>
        </a:defRPr>
      </a:lvl1pPr>
      <a:lvl2pPr marL="742950" indent="-285750" algn="l" rtl="0" eaLnBrk="0" fontAlgn="base" hangingPunct="0">
        <a:lnSpc>
          <a:spcPct val="90000"/>
        </a:lnSpc>
        <a:spcBef>
          <a:spcPct val="0"/>
        </a:spcBef>
        <a:spcAft>
          <a:spcPct val="0"/>
        </a:spcAft>
        <a:buClr>
          <a:schemeClr val="bg2"/>
        </a:buClr>
        <a:buSzPct val="75000"/>
        <a:buFont typeface="Wingdings" panose="05000000000000000000" pitchFamily="2" charset="2"/>
        <a:buChar char="§"/>
        <a:defRPr>
          <a:solidFill>
            <a:schemeClr val="bg2"/>
          </a:solidFill>
          <a:latin typeface="+mn-lt"/>
          <a:ea typeface="MS PGothic" panose="020B0600070205080204" pitchFamily="34" charset="-128"/>
        </a:defRPr>
      </a:lvl2pPr>
      <a:lvl3pPr marL="1143000" indent="-228600" algn="l" rtl="0" eaLnBrk="0" fontAlgn="base" hangingPunct="0">
        <a:spcBef>
          <a:spcPct val="10000"/>
        </a:spcBef>
        <a:spcAft>
          <a:spcPct val="0"/>
        </a:spcAft>
        <a:buClr>
          <a:schemeClr val="bg2"/>
        </a:buClr>
        <a:buSzPct val="65000"/>
        <a:buFont typeface="Wingdings" panose="05000000000000000000" pitchFamily="2" charset="2"/>
        <a:buChar char="§"/>
        <a:defRPr sz="1600">
          <a:solidFill>
            <a:schemeClr val="bg2"/>
          </a:solidFill>
          <a:latin typeface="+mn-lt"/>
          <a:ea typeface="MS PGothic" panose="020B0600070205080204" pitchFamily="34" charset="-128"/>
        </a:defRPr>
      </a:lvl3pPr>
      <a:lvl4pPr marL="1562100" indent="-228600" algn="l" rtl="0" eaLnBrk="0" fontAlgn="base" hangingPunct="0">
        <a:spcBef>
          <a:spcPct val="10000"/>
        </a:spcBef>
        <a:spcAft>
          <a:spcPct val="0"/>
        </a:spcAft>
        <a:buClr>
          <a:schemeClr val="bg2"/>
        </a:buClr>
        <a:buSzPct val="55000"/>
        <a:buFont typeface="Wingdings" panose="05000000000000000000" pitchFamily="2" charset="2"/>
        <a:buChar char="§"/>
        <a:defRPr sz="1400">
          <a:solidFill>
            <a:schemeClr val="bg2"/>
          </a:solidFill>
          <a:latin typeface="+mn-lt"/>
          <a:ea typeface="MS PGothic" panose="020B0600070205080204" pitchFamily="34" charset="-128"/>
        </a:defRPr>
      </a:lvl4pPr>
      <a:lvl5pPr marL="1981200" indent="-228600" algn="l" rtl="0" eaLnBrk="0" fontAlgn="base" hangingPunct="0">
        <a:spcBef>
          <a:spcPct val="10000"/>
        </a:spcBef>
        <a:spcAft>
          <a:spcPct val="0"/>
        </a:spcAft>
        <a:buClr>
          <a:schemeClr val="bg2"/>
        </a:buClr>
        <a:buSzPct val="55000"/>
        <a:buFont typeface="Wingdings" panose="05000000000000000000" pitchFamily="2" charset="2"/>
        <a:buChar char="§"/>
        <a:defRPr sz="1400">
          <a:solidFill>
            <a:schemeClr val="bg2"/>
          </a:solidFill>
          <a:latin typeface="+mn-lt"/>
          <a:ea typeface="MS PGothic" panose="020B0600070205080204" pitchFamily="34" charset="-128"/>
        </a:defRPr>
      </a:lvl5pPr>
      <a:lvl6pPr marL="2438400" indent="-228600" algn="l" rtl="0" eaLnBrk="1" fontAlgn="base" hangingPunct="1">
        <a:spcBef>
          <a:spcPct val="10000"/>
        </a:spcBef>
        <a:spcAft>
          <a:spcPct val="0"/>
        </a:spcAft>
        <a:buClr>
          <a:schemeClr val="bg1"/>
        </a:buClr>
        <a:buSzPct val="55000"/>
        <a:buFont typeface="Wingdings" charset="2"/>
        <a:buChar char="n"/>
        <a:defRPr sz="1600">
          <a:solidFill>
            <a:schemeClr val="bg2"/>
          </a:solidFill>
          <a:latin typeface="+mn-lt"/>
          <a:ea typeface="ＭＳ Ｐゴシック" charset="-128"/>
        </a:defRPr>
      </a:lvl6pPr>
      <a:lvl7pPr marL="2895600" indent="-228600" algn="l" rtl="0" eaLnBrk="1" fontAlgn="base" hangingPunct="1">
        <a:spcBef>
          <a:spcPct val="10000"/>
        </a:spcBef>
        <a:spcAft>
          <a:spcPct val="0"/>
        </a:spcAft>
        <a:buClr>
          <a:schemeClr val="bg1"/>
        </a:buClr>
        <a:buSzPct val="55000"/>
        <a:buFont typeface="Wingdings" charset="2"/>
        <a:buChar char="n"/>
        <a:defRPr sz="1600">
          <a:solidFill>
            <a:schemeClr val="bg2"/>
          </a:solidFill>
          <a:latin typeface="+mn-lt"/>
          <a:ea typeface="ＭＳ Ｐゴシック" charset="-128"/>
        </a:defRPr>
      </a:lvl7pPr>
      <a:lvl8pPr marL="3352800" indent="-228600" algn="l" rtl="0" eaLnBrk="1" fontAlgn="base" hangingPunct="1">
        <a:spcBef>
          <a:spcPct val="10000"/>
        </a:spcBef>
        <a:spcAft>
          <a:spcPct val="0"/>
        </a:spcAft>
        <a:buClr>
          <a:schemeClr val="bg1"/>
        </a:buClr>
        <a:buSzPct val="55000"/>
        <a:buFont typeface="Wingdings" charset="2"/>
        <a:buChar char="n"/>
        <a:defRPr sz="1600">
          <a:solidFill>
            <a:schemeClr val="bg2"/>
          </a:solidFill>
          <a:latin typeface="+mn-lt"/>
          <a:ea typeface="ＭＳ Ｐゴシック" charset="-128"/>
        </a:defRPr>
      </a:lvl8pPr>
      <a:lvl9pPr marL="3810000" indent="-228600" algn="l" rtl="0" eaLnBrk="1" fontAlgn="base" hangingPunct="1">
        <a:spcBef>
          <a:spcPct val="10000"/>
        </a:spcBef>
        <a:spcAft>
          <a:spcPct val="0"/>
        </a:spcAft>
        <a:buClr>
          <a:schemeClr val="bg1"/>
        </a:buClr>
        <a:buSzPct val="55000"/>
        <a:buFont typeface="Wingdings" charset="2"/>
        <a:buChar char="n"/>
        <a:defRPr sz="1600">
          <a:solidFill>
            <a:schemeClr val="bg2"/>
          </a:solidFill>
          <a:latin typeface="+mn-lt"/>
          <a:ea typeface="ＭＳ Ｐゴシック" charset="-128"/>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A2BF9D5D-7D73-4D3A-A00D-F444E010EBDD}"/>
              </a:ext>
            </a:extLst>
          </p:cNvPr>
          <p:cNvSpPr>
            <a:spLocks noGrp="1" noChangeArrowheads="1"/>
          </p:cNvSpPr>
          <p:nvPr>
            <p:ph type="ctrTitle"/>
          </p:nvPr>
        </p:nvSpPr>
        <p:spPr>
          <a:xfrm>
            <a:off x="775895" y="2724150"/>
            <a:ext cx="7833533" cy="642938"/>
          </a:xfrm>
        </p:spPr>
        <p:txBody>
          <a:bodyPr/>
          <a:lstStyle/>
          <a:p>
            <a:pPr eaLnBrk="1" hangingPunct="1"/>
            <a:r>
              <a:rPr lang="fr-FR" altLang="fr-FR" sz="3200" b="1" dirty="0" err="1">
                <a:latin typeface="Helvetica "/>
              </a:rPr>
              <a:t>Bottleneck</a:t>
            </a:r>
            <a:r>
              <a:rPr lang="fr-FR" altLang="fr-FR" sz="3200" b="1" dirty="0">
                <a:latin typeface="Helvetica "/>
              </a:rPr>
              <a:t> – Optimisez la gestion des données avec Python</a:t>
            </a:r>
            <a:endParaRPr lang="fr-FR" altLang="fr-FR" sz="1600" b="1" dirty="0">
              <a:latin typeface="Helvetica "/>
            </a:endParaRPr>
          </a:p>
        </p:txBody>
      </p:sp>
      <p:sp>
        <p:nvSpPr>
          <p:cNvPr id="6" name="Sous-titre 5">
            <a:extLst>
              <a:ext uri="{FF2B5EF4-FFF2-40B4-BE49-F238E27FC236}">
                <a16:creationId xmlns:a16="http://schemas.microsoft.com/office/drawing/2014/main" id="{B7A68EDE-0492-4D57-A6F8-752AFE7E217E}"/>
              </a:ext>
            </a:extLst>
          </p:cNvPr>
          <p:cNvSpPr>
            <a:spLocks noGrp="1"/>
          </p:cNvSpPr>
          <p:nvPr>
            <p:ph type="subTitle" idx="1"/>
          </p:nvPr>
        </p:nvSpPr>
        <p:spPr>
          <a:xfrm>
            <a:off x="775895" y="5084086"/>
            <a:ext cx="7833533" cy="979959"/>
          </a:xfrm>
        </p:spPr>
        <p:txBody>
          <a:bodyPr/>
          <a:lstStyle/>
          <a:p>
            <a:pPr marL="246380" marR="0" lvl="0" indent="0" defTabSz="914400" rtl="0" eaLnBrk="0" fontAlgn="base" latinLnBrk="0" hangingPunct="0">
              <a:lnSpc>
                <a:spcPct val="107000"/>
              </a:lnSpc>
              <a:spcBef>
                <a:spcPct val="0"/>
              </a:spcBef>
              <a:spcAft>
                <a:spcPts val="800"/>
              </a:spcAft>
              <a:buClr>
                <a:srgbClr val="0D3777"/>
              </a:buClr>
              <a:buSzPct val="85000"/>
              <a:buFont typeface="Wingdings" charset="2"/>
              <a:buNone/>
              <a:tabLst/>
              <a:defRPr/>
            </a:pPr>
            <a:r>
              <a:rPr kumimoji="0" lang="en-GB" sz="1800" b="0" i="0" u="none" strike="noStrike" kern="0" cap="none" spc="0" normalizeH="0" baseline="0" noProof="0" dirty="0">
                <a:ln>
                  <a:noFill/>
                </a:ln>
                <a:solidFill>
                  <a:srgbClr val="7451EA"/>
                </a:solidFill>
                <a:effectLst/>
                <a:uLnTx/>
                <a:uFillTx/>
                <a:latin typeface="Calibri" panose="020F0502020204030204" pitchFamily="34" charset="0"/>
                <a:ea typeface="Calibri" panose="020F0502020204030204" pitchFamily="34" charset="0"/>
              </a:rPr>
              <a:t>          </a:t>
            </a:r>
          </a:p>
          <a:p>
            <a:pPr marL="246380" marR="0" lvl="0" indent="0" defTabSz="914400" rtl="0" eaLnBrk="0" fontAlgn="base" latinLnBrk="0" hangingPunct="0">
              <a:lnSpc>
                <a:spcPct val="107000"/>
              </a:lnSpc>
              <a:spcBef>
                <a:spcPct val="0"/>
              </a:spcBef>
              <a:spcAft>
                <a:spcPts val="800"/>
              </a:spcAft>
              <a:buClr>
                <a:srgbClr val="0D3777"/>
              </a:buClr>
              <a:buSzPct val="85000"/>
              <a:buFont typeface="Wingdings" charset="2"/>
              <a:buNone/>
              <a:tabLst/>
              <a:defRPr/>
            </a:pPr>
            <a:r>
              <a:rPr kumimoji="0" lang="en-GB" sz="1800" b="0" i="0" u="none" strike="noStrike" kern="0" cap="none" spc="0" normalizeH="0" baseline="0" noProof="0" dirty="0">
                <a:ln>
                  <a:noFill/>
                </a:ln>
                <a:solidFill>
                  <a:srgbClr val="7451EA"/>
                </a:solidFill>
                <a:effectLst/>
                <a:uLnTx/>
                <a:uFillTx/>
                <a:latin typeface="Calibri" panose="020F0502020204030204" pitchFamily="34" charset="0"/>
                <a:ea typeface="Calibri" panose="020F0502020204030204" pitchFamily="34" charset="0"/>
              </a:rPr>
              <a:t> 	</a:t>
            </a:r>
            <a:endParaRPr kumimoji="0" lang="en-GB" sz="2000" b="0" i="0" u="none" strike="noStrike" kern="0" cap="none" spc="0" normalizeH="0" baseline="0" noProof="0" dirty="0">
              <a:ln>
                <a:noFill/>
              </a:ln>
              <a:solidFill>
                <a:srgbClr val="7451EA"/>
              </a:solidFill>
              <a:effectLst/>
              <a:uLnTx/>
              <a:uFillTx/>
              <a:latin typeface="Helvetica "/>
              <a:ea typeface="Calibri" panose="020F0502020204030204" pitchFamily="34" charset="0"/>
            </a:endParaRPr>
          </a:p>
          <a:p>
            <a:pPr marL="246380" marR="0" lvl="0" indent="0" defTabSz="914400" rtl="0" eaLnBrk="0" fontAlgn="base" latinLnBrk="0" hangingPunct="0">
              <a:lnSpc>
                <a:spcPct val="107000"/>
              </a:lnSpc>
              <a:spcBef>
                <a:spcPct val="0"/>
              </a:spcBef>
              <a:spcAft>
                <a:spcPts val="800"/>
              </a:spcAft>
              <a:buClr>
                <a:srgbClr val="0D3777"/>
              </a:buClr>
              <a:buSzPct val="85000"/>
              <a:buFont typeface="Wingdings" charset="2"/>
              <a:buNone/>
              <a:tabLst/>
              <a:defRPr/>
            </a:pPr>
            <a:r>
              <a:rPr lang="en-GB" sz="2000" b="1" dirty="0">
                <a:solidFill>
                  <a:schemeClr val="bg2"/>
                </a:solidFill>
                <a:latin typeface="Helvetica "/>
                <a:ea typeface="Calibri" panose="020F0502020204030204" pitchFamily="34" charset="0"/>
              </a:rPr>
              <a:t>Selin KANAR </a:t>
            </a:r>
            <a:endParaRPr kumimoji="0" lang="fr-FR" sz="2000" b="1" i="0" u="none" strike="noStrike" kern="0" cap="none" spc="0" normalizeH="0" baseline="0" noProof="0" dirty="0">
              <a:ln>
                <a:noFill/>
              </a:ln>
              <a:solidFill>
                <a:schemeClr val="bg2"/>
              </a:solidFill>
              <a:effectLst/>
              <a:uLnTx/>
              <a:uFillTx/>
              <a:latin typeface="Helvetica "/>
              <a:ea typeface="Calibri" panose="020F0502020204030204" pitchFamily="34" charset="0"/>
            </a:endParaRPr>
          </a:p>
          <a:p>
            <a:endParaRPr lang="fr-FR" dirty="0"/>
          </a:p>
        </p:txBody>
      </p:sp>
      <p:pic>
        <p:nvPicPr>
          <p:cNvPr id="3" name="Image 2">
            <a:extLst>
              <a:ext uri="{FF2B5EF4-FFF2-40B4-BE49-F238E27FC236}">
                <a16:creationId xmlns:a16="http://schemas.microsoft.com/office/drawing/2014/main" id="{A1EF332C-58EC-4D7E-8C22-2B085132DC99}"/>
              </a:ext>
            </a:extLst>
          </p:cNvPr>
          <p:cNvPicPr>
            <a:picLocks noChangeAspect="1"/>
          </p:cNvPicPr>
          <p:nvPr/>
        </p:nvPicPr>
        <p:blipFill>
          <a:blip r:embed="rId2"/>
          <a:stretch>
            <a:fillRect/>
          </a:stretch>
        </p:blipFill>
        <p:spPr>
          <a:xfrm>
            <a:off x="6502922" y="87814"/>
            <a:ext cx="2106506" cy="111967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ANALYSE UNIVARIEE - OUTLIERS POTENTIELS</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10</a:t>
            </a:fld>
            <a:endParaRPr lang="fr-FR" altLang="fr-FR" sz="1400">
              <a:solidFill>
                <a:schemeClr val="tx2"/>
              </a:solidFill>
              <a:latin typeface="Vinci Sans Medium" pitchFamily="2" charset="0"/>
            </a:endParaRPr>
          </a:p>
        </p:txBody>
      </p:sp>
      <p:pic>
        <p:nvPicPr>
          <p:cNvPr id="4" name="Image 3">
            <a:extLst>
              <a:ext uri="{FF2B5EF4-FFF2-40B4-BE49-F238E27FC236}">
                <a16:creationId xmlns:a16="http://schemas.microsoft.com/office/drawing/2014/main" id="{4B78C3FB-C88A-41CB-9827-3F2A91B85EC2}"/>
              </a:ext>
            </a:extLst>
          </p:cNvPr>
          <p:cNvPicPr>
            <a:picLocks noChangeAspect="1"/>
          </p:cNvPicPr>
          <p:nvPr/>
        </p:nvPicPr>
        <p:blipFill>
          <a:blip r:embed="rId3"/>
          <a:stretch>
            <a:fillRect/>
          </a:stretch>
        </p:blipFill>
        <p:spPr>
          <a:xfrm>
            <a:off x="568959" y="1449972"/>
            <a:ext cx="7179733" cy="4665507"/>
          </a:xfrm>
          <a:prstGeom prst="rect">
            <a:avLst/>
          </a:prstGeom>
        </p:spPr>
      </p:pic>
    </p:spTree>
    <p:extLst>
      <p:ext uri="{BB962C8B-B14F-4D97-AF65-F5344CB8AC3E}">
        <p14:creationId xmlns:p14="http://schemas.microsoft.com/office/powerpoint/2010/main" val="220383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ANALYSE UNIVARIEE - OUTLIERS POTENTIELS</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11</a:t>
            </a:fld>
            <a:endParaRPr lang="fr-FR" altLang="fr-FR" sz="1400">
              <a:solidFill>
                <a:schemeClr val="tx2"/>
              </a:solidFill>
              <a:latin typeface="Vinci Sans Medium" pitchFamily="2" charset="0"/>
            </a:endParaRPr>
          </a:p>
        </p:txBody>
      </p:sp>
      <p:pic>
        <p:nvPicPr>
          <p:cNvPr id="4" name="Image 3">
            <a:extLst>
              <a:ext uri="{FF2B5EF4-FFF2-40B4-BE49-F238E27FC236}">
                <a16:creationId xmlns:a16="http://schemas.microsoft.com/office/drawing/2014/main" id="{4B78C3FB-C88A-41CB-9827-3F2A91B85EC2}"/>
              </a:ext>
            </a:extLst>
          </p:cNvPr>
          <p:cNvPicPr>
            <a:picLocks noChangeAspect="1"/>
          </p:cNvPicPr>
          <p:nvPr/>
        </p:nvPicPr>
        <p:blipFill>
          <a:blip r:embed="rId3"/>
          <a:stretch>
            <a:fillRect/>
          </a:stretch>
        </p:blipFill>
        <p:spPr>
          <a:xfrm>
            <a:off x="568959" y="1449972"/>
            <a:ext cx="7179733" cy="4665507"/>
          </a:xfrm>
          <a:prstGeom prst="rect">
            <a:avLst/>
          </a:prstGeom>
        </p:spPr>
      </p:pic>
    </p:spTree>
    <p:extLst>
      <p:ext uri="{BB962C8B-B14F-4D97-AF65-F5344CB8AC3E}">
        <p14:creationId xmlns:p14="http://schemas.microsoft.com/office/powerpoint/2010/main" val="1336392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ANALYSE UNIVARIEE - OUTLIERS POTENTIELS</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12</a:t>
            </a:fld>
            <a:endParaRPr lang="fr-FR" altLang="fr-FR" sz="1400">
              <a:solidFill>
                <a:schemeClr val="tx2"/>
              </a:solidFill>
              <a:latin typeface="Vinci Sans Medium" pitchFamily="2" charset="0"/>
            </a:endParaRPr>
          </a:p>
        </p:txBody>
      </p:sp>
      <p:pic>
        <p:nvPicPr>
          <p:cNvPr id="7" name="Image 6">
            <a:extLst>
              <a:ext uri="{FF2B5EF4-FFF2-40B4-BE49-F238E27FC236}">
                <a16:creationId xmlns:a16="http://schemas.microsoft.com/office/drawing/2014/main" id="{C1CCBCD2-CC01-4ED7-8B9C-7C5E2B46AD8F}"/>
              </a:ext>
            </a:extLst>
          </p:cNvPr>
          <p:cNvPicPr>
            <a:picLocks noChangeAspect="1"/>
          </p:cNvPicPr>
          <p:nvPr/>
        </p:nvPicPr>
        <p:blipFill>
          <a:blip r:embed="rId3"/>
          <a:stretch>
            <a:fillRect/>
          </a:stretch>
        </p:blipFill>
        <p:spPr>
          <a:xfrm>
            <a:off x="772161" y="1003258"/>
            <a:ext cx="7059631" cy="5697621"/>
          </a:xfrm>
          <a:prstGeom prst="rect">
            <a:avLst/>
          </a:prstGeom>
        </p:spPr>
      </p:pic>
    </p:spTree>
    <p:extLst>
      <p:ext uri="{BB962C8B-B14F-4D97-AF65-F5344CB8AC3E}">
        <p14:creationId xmlns:p14="http://schemas.microsoft.com/office/powerpoint/2010/main" val="322527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ANALYSE UNIVARIEE - OUTLIERS POTENTIELS</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13</a:t>
            </a:fld>
            <a:endParaRPr lang="fr-FR" altLang="fr-FR" sz="1400">
              <a:solidFill>
                <a:schemeClr val="tx2"/>
              </a:solidFill>
              <a:latin typeface="Vinci Sans Medium" pitchFamily="2" charset="0"/>
            </a:endParaRPr>
          </a:p>
        </p:txBody>
      </p:sp>
      <p:pic>
        <p:nvPicPr>
          <p:cNvPr id="4" name="Image 3">
            <a:extLst>
              <a:ext uri="{FF2B5EF4-FFF2-40B4-BE49-F238E27FC236}">
                <a16:creationId xmlns:a16="http://schemas.microsoft.com/office/drawing/2014/main" id="{FB5783FB-E493-4AC7-A654-D23BD1FFEB19}"/>
              </a:ext>
            </a:extLst>
          </p:cNvPr>
          <p:cNvPicPr>
            <a:picLocks noChangeAspect="1"/>
          </p:cNvPicPr>
          <p:nvPr/>
        </p:nvPicPr>
        <p:blipFill>
          <a:blip r:embed="rId3"/>
          <a:stretch>
            <a:fillRect/>
          </a:stretch>
        </p:blipFill>
        <p:spPr>
          <a:xfrm>
            <a:off x="195652" y="1159775"/>
            <a:ext cx="4656180" cy="1141096"/>
          </a:xfrm>
          <a:prstGeom prst="rect">
            <a:avLst/>
          </a:prstGeom>
        </p:spPr>
      </p:pic>
      <p:pic>
        <p:nvPicPr>
          <p:cNvPr id="6" name="Image 5">
            <a:extLst>
              <a:ext uri="{FF2B5EF4-FFF2-40B4-BE49-F238E27FC236}">
                <a16:creationId xmlns:a16="http://schemas.microsoft.com/office/drawing/2014/main" id="{47987403-C843-4B47-8EA5-80E31C55AD91}"/>
              </a:ext>
            </a:extLst>
          </p:cNvPr>
          <p:cNvPicPr>
            <a:picLocks noChangeAspect="1"/>
          </p:cNvPicPr>
          <p:nvPr/>
        </p:nvPicPr>
        <p:blipFill>
          <a:blip r:embed="rId4"/>
          <a:stretch>
            <a:fillRect/>
          </a:stretch>
        </p:blipFill>
        <p:spPr>
          <a:xfrm>
            <a:off x="5126609" y="1034001"/>
            <a:ext cx="3522938" cy="5360691"/>
          </a:xfrm>
          <a:prstGeom prst="rect">
            <a:avLst/>
          </a:prstGeom>
        </p:spPr>
      </p:pic>
      <p:pic>
        <p:nvPicPr>
          <p:cNvPr id="9" name="Image 8">
            <a:extLst>
              <a:ext uri="{FF2B5EF4-FFF2-40B4-BE49-F238E27FC236}">
                <a16:creationId xmlns:a16="http://schemas.microsoft.com/office/drawing/2014/main" id="{9778EC2C-AA3D-461C-B477-27160A9BD8AC}"/>
              </a:ext>
            </a:extLst>
          </p:cNvPr>
          <p:cNvPicPr>
            <a:picLocks noChangeAspect="1"/>
          </p:cNvPicPr>
          <p:nvPr/>
        </p:nvPicPr>
        <p:blipFill>
          <a:blip r:embed="rId5"/>
          <a:stretch>
            <a:fillRect/>
          </a:stretch>
        </p:blipFill>
        <p:spPr>
          <a:xfrm>
            <a:off x="141287" y="2920895"/>
            <a:ext cx="4764911" cy="1141096"/>
          </a:xfrm>
          <a:prstGeom prst="rect">
            <a:avLst/>
          </a:prstGeom>
        </p:spPr>
      </p:pic>
    </p:spTree>
    <p:extLst>
      <p:ext uri="{BB962C8B-B14F-4D97-AF65-F5344CB8AC3E}">
        <p14:creationId xmlns:p14="http://schemas.microsoft.com/office/powerpoint/2010/main" val="1223236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ANALYSE UNIVARIEE - OUTLIERS POTENTIELS</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14</a:t>
            </a:fld>
            <a:endParaRPr lang="fr-FR" altLang="fr-FR" sz="1400">
              <a:solidFill>
                <a:schemeClr val="tx2"/>
              </a:solidFill>
              <a:latin typeface="Vinci Sans Medium" pitchFamily="2" charset="0"/>
            </a:endParaRPr>
          </a:p>
        </p:txBody>
      </p:sp>
      <p:pic>
        <p:nvPicPr>
          <p:cNvPr id="5" name="Image 4">
            <a:extLst>
              <a:ext uri="{FF2B5EF4-FFF2-40B4-BE49-F238E27FC236}">
                <a16:creationId xmlns:a16="http://schemas.microsoft.com/office/drawing/2014/main" id="{8FA0EFBB-A566-4753-B218-C8FFD5378FD1}"/>
              </a:ext>
            </a:extLst>
          </p:cNvPr>
          <p:cNvPicPr>
            <a:picLocks noChangeAspect="1"/>
          </p:cNvPicPr>
          <p:nvPr/>
        </p:nvPicPr>
        <p:blipFill>
          <a:blip r:embed="rId3"/>
          <a:stretch>
            <a:fillRect/>
          </a:stretch>
        </p:blipFill>
        <p:spPr>
          <a:xfrm>
            <a:off x="961813" y="1574055"/>
            <a:ext cx="7598728" cy="3279532"/>
          </a:xfrm>
          <a:prstGeom prst="rect">
            <a:avLst/>
          </a:prstGeom>
        </p:spPr>
      </p:pic>
    </p:spTree>
    <p:extLst>
      <p:ext uri="{BB962C8B-B14F-4D97-AF65-F5344CB8AC3E}">
        <p14:creationId xmlns:p14="http://schemas.microsoft.com/office/powerpoint/2010/main" val="837240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GESTION DES ERREURS ET INCOHERENCES</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2</a:t>
            </a:fld>
            <a:endParaRPr lang="fr-FR" altLang="fr-FR" sz="1400">
              <a:solidFill>
                <a:schemeClr val="tx2"/>
              </a:solidFill>
              <a:latin typeface="Vinci Sans Medium" pitchFamily="2" charset="0"/>
            </a:endParaRPr>
          </a:p>
        </p:txBody>
      </p:sp>
      <p:pic>
        <p:nvPicPr>
          <p:cNvPr id="4" name="Image 3">
            <a:extLst>
              <a:ext uri="{FF2B5EF4-FFF2-40B4-BE49-F238E27FC236}">
                <a16:creationId xmlns:a16="http://schemas.microsoft.com/office/drawing/2014/main" id="{FA7FD86B-58D8-4127-8A91-627DD9FE02F3}"/>
              </a:ext>
            </a:extLst>
          </p:cNvPr>
          <p:cNvPicPr>
            <a:picLocks noChangeAspect="1"/>
          </p:cNvPicPr>
          <p:nvPr/>
        </p:nvPicPr>
        <p:blipFill>
          <a:blip r:embed="rId3"/>
          <a:stretch>
            <a:fillRect/>
          </a:stretch>
        </p:blipFill>
        <p:spPr>
          <a:xfrm>
            <a:off x="623147" y="1379035"/>
            <a:ext cx="7680960" cy="4428723"/>
          </a:xfrm>
          <a:prstGeom prst="rect">
            <a:avLst/>
          </a:prstGeom>
        </p:spPr>
      </p:pic>
    </p:spTree>
    <p:extLst>
      <p:ext uri="{BB962C8B-B14F-4D97-AF65-F5344CB8AC3E}">
        <p14:creationId xmlns:p14="http://schemas.microsoft.com/office/powerpoint/2010/main" val="457766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DES ERREURS ET INCOHERENCES</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3</a:t>
            </a:fld>
            <a:endParaRPr lang="fr-FR" altLang="fr-FR" sz="1400">
              <a:solidFill>
                <a:schemeClr val="tx2"/>
              </a:solidFill>
              <a:latin typeface="Vinci Sans Medium" pitchFamily="2" charset="0"/>
            </a:endParaRPr>
          </a:p>
        </p:txBody>
      </p:sp>
      <p:pic>
        <p:nvPicPr>
          <p:cNvPr id="5" name="Image 4">
            <a:extLst>
              <a:ext uri="{FF2B5EF4-FFF2-40B4-BE49-F238E27FC236}">
                <a16:creationId xmlns:a16="http://schemas.microsoft.com/office/drawing/2014/main" id="{C54241CA-ADD7-4531-8309-2446CBEC5D95}"/>
              </a:ext>
            </a:extLst>
          </p:cNvPr>
          <p:cNvPicPr>
            <a:picLocks noChangeAspect="1"/>
          </p:cNvPicPr>
          <p:nvPr/>
        </p:nvPicPr>
        <p:blipFill>
          <a:blip r:embed="rId3"/>
          <a:stretch>
            <a:fillRect/>
          </a:stretch>
        </p:blipFill>
        <p:spPr>
          <a:xfrm>
            <a:off x="919976" y="1259841"/>
            <a:ext cx="6713570" cy="4963246"/>
          </a:xfrm>
          <a:prstGeom prst="rect">
            <a:avLst/>
          </a:prstGeom>
        </p:spPr>
      </p:pic>
    </p:spTree>
    <p:extLst>
      <p:ext uri="{BB962C8B-B14F-4D97-AF65-F5344CB8AC3E}">
        <p14:creationId xmlns:p14="http://schemas.microsoft.com/office/powerpoint/2010/main" val="866378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GESTION LES ERREURS ET INCOHERENCES</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4</a:t>
            </a:fld>
            <a:endParaRPr lang="fr-FR" altLang="fr-FR" sz="1400">
              <a:solidFill>
                <a:schemeClr val="tx2"/>
              </a:solidFill>
              <a:latin typeface="Vinci Sans Medium" pitchFamily="2" charset="0"/>
            </a:endParaRPr>
          </a:p>
        </p:txBody>
      </p:sp>
      <p:pic>
        <p:nvPicPr>
          <p:cNvPr id="4" name="Image 3">
            <a:extLst>
              <a:ext uri="{FF2B5EF4-FFF2-40B4-BE49-F238E27FC236}">
                <a16:creationId xmlns:a16="http://schemas.microsoft.com/office/drawing/2014/main" id="{57001C92-9C98-475E-8010-589DB98576DE}"/>
              </a:ext>
            </a:extLst>
          </p:cNvPr>
          <p:cNvPicPr>
            <a:picLocks noChangeAspect="1"/>
          </p:cNvPicPr>
          <p:nvPr/>
        </p:nvPicPr>
        <p:blipFill>
          <a:blip r:embed="rId3"/>
          <a:stretch>
            <a:fillRect/>
          </a:stretch>
        </p:blipFill>
        <p:spPr>
          <a:xfrm>
            <a:off x="1543367" y="1251455"/>
            <a:ext cx="5846340" cy="4532004"/>
          </a:xfrm>
          <a:prstGeom prst="rect">
            <a:avLst/>
          </a:prstGeom>
        </p:spPr>
      </p:pic>
    </p:spTree>
    <p:extLst>
      <p:ext uri="{BB962C8B-B14F-4D97-AF65-F5344CB8AC3E}">
        <p14:creationId xmlns:p14="http://schemas.microsoft.com/office/powerpoint/2010/main" val="4208799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GESTION LES ERREURS ET INCOHERENCES</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5</a:t>
            </a:fld>
            <a:endParaRPr lang="fr-FR" altLang="fr-FR" sz="1400">
              <a:solidFill>
                <a:schemeClr val="tx2"/>
              </a:solidFill>
              <a:latin typeface="Vinci Sans Medium" pitchFamily="2" charset="0"/>
            </a:endParaRPr>
          </a:p>
        </p:txBody>
      </p:sp>
      <p:pic>
        <p:nvPicPr>
          <p:cNvPr id="5" name="Image 4">
            <a:extLst>
              <a:ext uri="{FF2B5EF4-FFF2-40B4-BE49-F238E27FC236}">
                <a16:creationId xmlns:a16="http://schemas.microsoft.com/office/drawing/2014/main" id="{21FF4945-A689-4590-8F20-93ADA7189671}"/>
              </a:ext>
            </a:extLst>
          </p:cNvPr>
          <p:cNvPicPr>
            <a:picLocks noChangeAspect="1"/>
          </p:cNvPicPr>
          <p:nvPr/>
        </p:nvPicPr>
        <p:blipFill>
          <a:blip r:embed="rId3"/>
          <a:stretch>
            <a:fillRect/>
          </a:stretch>
        </p:blipFill>
        <p:spPr>
          <a:xfrm>
            <a:off x="1286932" y="1541898"/>
            <a:ext cx="6739467" cy="4351325"/>
          </a:xfrm>
          <a:prstGeom prst="rect">
            <a:avLst/>
          </a:prstGeom>
        </p:spPr>
      </p:pic>
    </p:spTree>
    <p:extLst>
      <p:ext uri="{BB962C8B-B14F-4D97-AF65-F5344CB8AC3E}">
        <p14:creationId xmlns:p14="http://schemas.microsoft.com/office/powerpoint/2010/main" val="2802778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GESTION LES ERREURS ET INCOHERENCES</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6</a:t>
            </a:fld>
            <a:endParaRPr lang="fr-FR" altLang="fr-FR" sz="1400">
              <a:solidFill>
                <a:schemeClr val="tx2"/>
              </a:solidFill>
              <a:latin typeface="Vinci Sans Medium" pitchFamily="2" charset="0"/>
            </a:endParaRPr>
          </a:p>
        </p:txBody>
      </p:sp>
      <p:pic>
        <p:nvPicPr>
          <p:cNvPr id="4" name="Image 3">
            <a:extLst>
              <a:ext uri="{FF2B5EF4-FFF2-40B4-BE49-F238E27FC236}">
                <a16:creationId xmlns:a16="http://schemas.microsoft.com/office/drawing/2014/main" id="{AD446050-40A0-4450-BB02-3506E9E55F8E}"/>
              </a:ext>
            </a:extLst>
          </p:cNvPr>
          <p:cNvPicPr>
            <a:picLocks noChangeAspect="1"/>
          </p:cNvPicPr>
          <p:nvPr/>
        </p:nvPicPr>
        <p:blipFill>
          <a:blip r:embed="rId3"/>
          <a:stretch>
            <a:fillRect/>
          </a:stretch>
        </p:blipFill>
        <p:spPr>
          <a:xfrm>
            <a:off x="1035368" y="1302657"/>
            <a:ext cx="6644640" cy="5339443"/>
          </a:xfrm>
          <a:prstGeom prst="rect">
            <a:avLst/>
          </a:prstGeom>
        </p:spPr>
      </p:pic>
    </p:spTree>
    <p:extLst>
      <p:ext uri="{BB962C8B-B14F-4D97-AF65-F5344CB8AC3E}">
        <p14:creationId xmlns:p14="http://schemas.microsoft.com/office/powerpoint/2010/main" val="1832887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GESTION LES ERREURS ET INCOHERENCES</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7</a:t>
            </a:fld>
            <a:endParaRPr lang="fr-FR" altLang="fr-FR" sz="1400">
              <a:solidFill>
                <a:schemeClr val="tx2"/>
              </a:solidFill>
              <a:latin typeface="Vinci Sans Medium" pitchFamily="2" charset="0"/>
            </a:endParaRPr>
          </a:p>
        </p:txBody>
      </p:sp>
      <p:pic>
        <p:nvPicPr>
          <p:cNvPr id="5" name="Image 4">
            <a:extLst>
              <a:ext uri="{FF2B5EF4-FFF2-40B4-BE49-F238E27FC236}">
                <a16:creationId xmlns:a16="http://schemas.microsoft.com/office/drawing/2014/main" id="{00D8A4E8-8BF7-4843-94DF-682FD9BD7A0C}"/>
              </a:ext>
            </a:extLst>
          </p:cNvPr>
          <p:cNvPicPr>
            <a:picLocks noChangeAspect="1"/>
          </p:cNvPicPr>
          <p:nvPr/>
        </p:nvPicPr>
        <p:blipFill>
          <a:blip r:embed="rId3"/>
          <a:stretch>
            <a:fillRect/>
          </a:stretch>
        </p:blipFill>
        <p:spPr>
          <a:xfrm>
            <a:off x="1280160" y="1380922"/>
            <a:ext cx="6041246" cy="4691371"/>
          </a:xfrm>
          <a:prstGeom prst="rect">
            <a:avLst/>
          </a:prstGeom>
        </p:spPr>
      </p:pic>
    </p:spTree>
    <p:extLst>
      <p:ext uri="{BB962C8B-B14F-4D97-AF65-F5344CB8AC3E}">
        <p14:creationId xmlns:p14="http://schemas.microsoft.com/office/powerpoint/2010/main" val="2471205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7" y="119063"/>
            <a:ext cx="8487939" cy="420687"/>
          </a:xfrm>
        </p:spPr>
        <p:txBody>
          <a:bodyPr/>
          <a:lstStyle/>
          <a:p>
            <a:pPr>
              <a:defRPr/>
            </a:pPr>
            <a:r>
              <a:rPr lang="fr-FR" altLang="fr-FR" sz="1800" b="1" dirty="0">
                <a:latin typeface="Helvetica "/>
              </a:rPr>
              <a:t>CA PAR PRODUIT ET CA TOTAL </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8</a:t>
            </a:fld>
            <a:endParaRPr lang="fr-FR" altLang="fr-FR" sz="1400">
              <a:solidFill>
                <a:schemeClr val="tx2"/>
              </a:solidFill>
              <a:latin typeface="Vinci Sans Medium" pitchFamily="2" charset="0"/>
            </a:endParaRPr>
          </a:p>
        </p:txBody>
      </p:sp>
      <p:pic>
        <p:nvPicPr>
          <p:cNvPr id="6" name="Image 5">
            <a:extLst>
              <a:ext uri="{FF2B5EF4-FFF2-40B4-BE49-F238E27FC236}">
                <a16:creationId xmlns:a16="http://schemas.microsoft.com/office/drawing/2014/main" id="{DA681245-4737-4C50-8D5A-4EC25068295F}"/>
              </a:ext>
            </a:extLst>
          </p:cNvPr>
          <p:cNvPicPr>
            <a:picLocks noChangeAspect="1"/>
          </p:cNvPicPr>
          <p:nvPr/>
        </p:nvPicPr>
        <p:blipFill>
          <a:blip r:embed="rId3"/>
          <a:stretch>
            <a:fillRect/>
          </a:stretch>
        </p:blipFill>
        <p:spPr>
          <a:xfrm>
            <a:off x="410919" y="1185332"/>
            <a:ext cx="6382733" cy="2751667"/>
          </a:xfrm>
          <a:prstGeom prst="rect">
            <a:avLst/>
          </a:prstGeom>
        </p:spPr>
      </p:pic>
      <p:pic>
        <p:nvPicPr>
          <p:cNvPr id="8" name="Image 7">
            <a:extLst>
              <a:ext uri="{FF2B5EF4-FFF2-40B4-BE49-F238E27FC236}">
                <a16:creationId xmlns:a16="http://schemas.microsoft.com/office/drawing/2014/main" id="{E08A5FFF-7B6C-4D12-9410-74E00FCF1CD7}"/>
              </a:ext>
            </a:extLst>
          </p:cNvPr>
          <p:cNvPicPr>
            <a:picLocks noChangeAspect="1"/>
          </p:cNvPicPr>
          <p:nvPr/>
        </p:nvPicPr>
        <p:blipFill>
          <a:blip r:embed="rId4"/>
          <a:stretch>
            <a:fillRect/>
          </a:stretch>
        </p:blipFill>
        <p:spPr>
          <a:xfrm>
            <a:off x="568958" y="4063815"/>
            <a:ext cx="2243667" cy="2502879"/>
          </a:xfrm>
          <a:prstGeom prst="rect">
            <a:avLst/>
          </a:prstGeom>
        </p:spPr>
      </p:pic>
    </p:spTree>
    <p:extLst>
      <p:ext uri="{BB962C8B-B14F-4D97-AF65-F5344CB8AC3E}">
        <p14:creationId xmlns:p14="http://schemas.microsoft.com/office/powerpoint/2010/main" val="4057070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7" y="119063"/>
            <a:ext cx="8487939" cy="420687"/>
          </a:xfrm>
        </p:spPr>
        <p:txBody>
          <a:bodyPr/>
          <a:lstStyle/>
          <a:p>
            <a:pPr>
              <a:defRPr/>
            </a:pPr>
            <a:r>
              <a:rPr lang="fr-FR" altLang="fr-FR" sz="1800" b="1" dirty="0">
                <a:latin typeface="Helvetica "/>
              </a:rPr>
              <a:t>CA PAR PRODUIT ET CA TOTAL </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9</a:t>
            </a:fld>
            <a:endParaRPr lang="fr-FR" altLang="fr-FR" sz="1400">
              <a:solidFill>
                <a:schemeClr val="tx2"/>
              </a:solidFill>
              <a:latin typeface="Vinci Sans Medium" pitchFamily="2" charset="0"/>
            </a:endParaRPr>
          </a:p>
        </p:txBody>
      </p:sp>
      <p:pic>
        <p:nvPicPr>
          <p:cNvPr id="4" name="Image 3">
            <a:extLst>
              <a:ext uri="{FF2B5EF4-FFF2-40B4-BE49-F238E27FC236}">
                <a16:creationId xmlns:a16="http://schemas.microsoft.com/office/drawing/2014/main" id="{CF224A9D-7B76-4C9E-B3D5-73E743BA9BA7}"/>
              </a:ext>
            </a:extLst>
          </p:cNvPr>
          <p:cNvPicPr>
            <a:picLocks noChangeAspect="1"/>
          </p:cNvPicPr>
          <p:nvPr/>
        </p:nvPicPr>
        <p:blipFill>
          <a:blip r:embed="rId3"/>
          <a:stretch>
            <a:fillRect/>
          </a:stretch>
        </p:blipFill>
        <p:spPr>
          <a:xfrm>
            <a:off x="541866" y="1203683"/>
            <a:ext cx="7816427" cy="4904289"/>
          </a:xfrm>
          <a:prstGeom prst="rect">
            <a:avLst/>
          </a:prstGeom>
        </p:spPr>
      </p:pic>
    </p:spTree>
    <p:extLst>
      <p:ext uri="{BB962C8B-B14F-4D97-AF65-F5344CB8AC3E}">
        <p14:creationId xmlns:p14="http://schemas.microsoft.com/office/powerpoint/2010/main" val="1951218039"/>
      </p:ext>
    </p:extLst>
  </p:cSld>
  <p:clrMapOvr>
    <a:masterClrMapping/>
  </p:clrMapOvr>
</p:sld>
</file>

<file path=ppt/theme/theme1.xml><?xml version="1.0" encoding="utf-8"?>
<a:theme xmlns:a="http://schemas.openxmlformats.org/drawingml/2006/main" name="masque-vinci-169-2014">
  <a:themeElements>
    <a:clrScheme name="">
      <a:dk1>
        <a:srgbClr val="003279"/>
      </a:dk1>
      <a:lt1>
        <a:srgbClr val="5D5B7C"/>
      </a:lt1>
      <a:dk2>
        <a:srgbClr val="FFFFFF"/>
      </a:dk2>
      <a:lt2>
        <a:srgbClr val="000000"/>
      </a:lt2>
      <a:accent1>
        <a:srgbClr val="D43842"/>
      </a:accent1>
      <a:accent2>
        <a:srgbClr val="007268"/>
      </a:accent2>
      <a:accent3>
        <a:srgbClr val="B6B5BF"/>
      </a:accent3>
      <a:accent4>
        <a:srgbClr val="002966"/>
      </a:accent4>
      <a:accent5>
        <a:srgbClr val="E6AEB0"/>
      </a:accent5>
      <a:accent6>
        <a:srgbClr val="00675E"/>
      </a:accent6>
      <a:hlink>
        <a:srgbClr val="FC8612"/>
      </a:hlink>
      <a:folHlink>
        <a:srgbClr val="FE0000"/>
      </a:folHlink>
    </a:clrScheme>
    <a:fontScheme name="Thème Office">
      <a:majorFont>
        <a:latin typeface="Vinci Sans Medium"/>
        <a:ea typeface=""/>
        <a:cs typeface=""/>
      </a:majorFont>
      <a:minorFont>
        <a:latin typeface="Vinci Sans"/>
        <a:ea typeface=""/>
        <a:cs typeface=""/>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Thème Offic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hème Offic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hème Offic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hème Offic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hèm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hèm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hèm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94B5CDAC86BE45A4241AFC1DAF61E3" ma:contentTypeVersion="0" ma:contentTypeDescription="Crée un document." ma:contentTypeScope="" ma:versionID="2ea533c2fdb539a64461fb15624212a4">
  <xsd:schema xmlns:xsd="http://www.w3.org/2001/XMLSchema" xmlns:xs="http://www.w3.org/2001/XMLSchema" xmlns:p="http://schemas.microsoft.com/office/2006/metadata/properties" xmlns:ns1="http://schemas.microsoft.com/sharepoint/v3" targetNamespace="http://schemas.microsoft.com/office/2006/metadata/properties" ma:root="true" ma:fieldsID="33f496a55d60745918dab3fd4e547772"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hidden="tru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C98F37-8034-4489-9D72-F3CCFE95E5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masque-vinci-169-2014.pot</Template>
  <TotalTime>11446</TotalTime>
  <Words>119</Words>
  <Application>Microsoft Office PowerPoint</Application>
  <PresentationFormat>Affichage à l'écran (4:3)</PresentationFormat>
  <Paragraphs>69</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Calibri</vt:lpstr>
      <vt:lpstr>Helvetica </vt:lpstr>
      <vt:lpstr>Times New Roman</vt:lpstr>
      <vt:lpstr>Vinci Sans</vt:lpstr>
      <vt:lpstr>Vinci Sans Medium</vt:lpstr>
      <vt:lpstr>Wingdings</vt:lpstr>
      <vt:lpstr>masque-vinci-169-2014</vt:lpstr>
      <vt:lpstr>Bottleneck – Optimisez la gestion des données avec Python</vt:lpstr>
      <vt:lpstr>GESTION DES ERREURS ET INCOHERENCES</vt:lpstr>
      <vt:lpstr>DES ERREURS ET INCOHERENCES</vt:lpstr>
      <vt:lpstr>GESTION LES ERREURS ET INCOHERENCES</vt:lpstr>
      <vt:lpstr>GESTION LES ERREURS ET INCOHERENCES</vt:lpstr>
      <vt:lpstr>GESTION LES ERREURS ET INCOHERENCES</vt:lpstr>
      <vt:lpstr>GESTION LES ERREURS ET INCOHERENCES</vt:lpstr>
      <vt:lpstr>CA PAR PRODUIT ET CA TOTAL </vt:lpstr>
      <vt:lpstr>CA PAR PRODUIT ET CA TOTAL </vt:lpstr>
      <vt:lpstr>ANALYSE UNIVARIEE - OUTLIERS POTENTIELS</vt:lpstr>
      <vt:lpstr>ANALYSE UNIVARIEE - OUTLIERS POTENTIELS</vt:lpstr>
      <vt:lpstr>ANALYSE UNIVARIEE - OUTLIERS POTENTIELS</vt:lpstr>
      <vt:lpstr>ANALYSE UNIVARIEE - OUTLIERS POTENTIELS</vt:lpstr>
      <vt:lpstr>ANALYSE UNIVARIEE - OUTLIERS POTENTIELS</vt:lpstr>
    </vt:vector>
  </TitlesOfParts>
  <Company>dede dede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Ajouter un titre</dc:title>
  <dc:creator>selin</dc:creator>
  <cp:lastModifiedBy>selin</cp:lastModifiedBy>
  <cp:revision>1147</cp:revision>
  <cp:lastPrinted>2005-09-06T14:03:06Z</cp:lastPrinted>
  <dcterms:created xsi:type="dcterms:W3CDTF">2011-01-18T15:32:12Z</dcterms:created>
  <dcterms:modified xsi:type="dcterms:W3CDTF">2021-09-04T21:29:10Z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ingExpirationDate">
    <vt:lpwstr/>
  </property>
  <property fmtid="{D5CDD505-2E9C-101B-9397-08002B2CF9AE}" pid="3" name="PublishingStartDate">
    <vt:lpwstr/>
  </property>
</Properties>
</file>