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2"/>
  </p:sldMasterIdLst>
  <p:notesMasterIdLst>
    <p:notesMasterId r:id="rId26"/>
  </p:notesMasterIdLst>
  <p:handoutMasterIdLst>
    <p:handoutMasterId r:id="rId27"/>
  </p:handoutMasterIdLst>
  <p:sldIdLst>
    <p:sldId id="258" r:id="rId3"/>
    <p:sldId id="295" r:id="rId4"/>
    <p:sldId id="297" r:id="rId5"/>
    <p:sldId id="331" r:id="rId6"/>
    <p:sldId id="302" r:id="rId7"/>
    <p:sldId id="303" r:id="rId8"/>
    <p:sldId id="304" r:id="rId9"/>
    <p:sldId id="305" r:id="rId10"/>
    <p:sldId id="326" r:id="rId11"/>
    <p:sldId id="325" r:id="rId12"/>
    <p:sldId id="324" r:id="rId13"/>
    <p:sldId id="307" r:id="rId14"/>
    <p:sldId id="327" r:id="rId15"/>
    <p:sldId id="308" r:id="rId16"/>
    <p:sldId id="309" r:id="rId17"/>
    <p:sldId id="310" r:id="rId18"/>
    <p:sldId id="311" r:id="rId19"/>
    <p:sldId id="312" r:id="rId20"/>
    <p:sldId id="328" r:id="rId21"/>
    <p:sldId id="314" r:id="rId22"/>
    <p:sldId id="316" r:id="rId23"/>
    <p:sldId id="329" r:id="rId24"/>
    <p:sldId id="330" r:id="rId25"/>
  </p:sldIdLst>
  <p:sldSz cx="9144000" cy="6858000" type="screen4x3"/>
  <p:notesSz cx="6883400" cy="10033000"/>
  <p:defaultTextStyle>
    <a:defPPr>
      <a:defRPr lang="fr-FR"/>
    </a:defPPr>
    <a:lvl1pPr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Vinci Sans" pitchFamily="2"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Vinci Sans" pitchFamily="2" charset="0"/>
        <a:ea typeface="MS PGothic" panose="020B0600070205080204" pitchFamily="34" charset="-128"/>
        <a:cs typeface="+mn-cs"/>
      </a:defRPr>
    </a:lvl9pPr>
  </p:defaultTextStyle>
  <p:extLst>
    <p:ext uri="{521415D9-36F7-43E2-AB2F-B90AF26B5E84}">
      <p14:sectionLst xmlns:p14="http://schemas.microsoft.com/office/powerpoint/2010/main">
        <p14:section name="Section par défaut" id="{0C943F81-29C7-4724-B0B8-5D04C2FA0B21}">
          <p14:sldIdLst>
            <p14:sldId id="258"/>
            <p14:sldId id="295"/>
            <p14:sldId id="297"/>
            <p14:sldId id="331"/>
            <p14:sldId id="302"/>
            <p14:sldId id="303"/>
            <p14:sldId id="304"/>
            <p14:sldId id="305"/>
            <p14:sldId id="326"/>
            <p14:sldId id="325"/>
            <p14:sldId id="324"/>
            <p14:sldId id="307"/>
            <p14:sldId id="327"/>
            <p14:sldId id="308"/>
            <p14:sldId id="309"/>
            <p14:sldId id="310"/>
            <p14:sldId id="311"/>
            <p14:sldId id="312"/>
            <p14:sldId id="328"/>
            <p14:sldId id="314"/>
            <p14:sldId id="316"/>
            <p14:sldId id="329"/>
            <p14:sldId id="330"/>
          </p14:sldIdLst>
        </p14:section>
      </p14:sectionLst>
    </p:ext>
    <p:ext uri="{EFAFB233-063F-42B5-8137-9DF3F51BA10A}">
      <p15:sldGuideLst xmlns:p15="http://schemas.microsoft.com/office/powerpoint/2012/main">
        <p15:guide id="1" orient="horz" pos="4086">
          <p15:clr>
            <a:srgbClr val="A4A3A4"/>
          </p15:clr>
        </p15:guide>
        <p15:guide id="2" orient="horz" pos="2160">
          <p15:clr>
            <a:srgbClr val="A4A3A4"/>
          </p15:clr>
        </p15:guide>
        <p15:guide id="3" orient="horz" pos="4202">
          <p15:clr>
            <a:srgbClr val="A4A3A4"/>
          </p15:clr>
        </p15:guide>
        <p15:guide id="4" pos="5085">
          <p15:clr>
            <a:srgbClr val="A4A3A4"/>
          </p15:clr>
        </p15:guide>
        <p15:guide id="5" pos="2879">
          <p15:clr>
            <a:srgbClr val="A4A3A4"/>
          </p15:clr>
        </p15:guide>
        <p15:guide id="6" pos="5294">
          <p15:clr>
            <a:srgbClr val="A4A3A4"/>
          </p15:clr>
        </p15:guide>
        <p15:guide id="7" pos="5431">
          <p15:clr>
            <a:srgbClr val="A4A3A4"/>
          </p15:clr>
        </p15:guide>
        <p15:guide id="8" pos="329">
          <p15:clr>
            <a:srgbClr val="A4A3A4"/>
          </p15:clr>
        </p15:guide>
      </p15:sldGuideLst>
    </p:ext>
    <p:ext uri="{2D200454-40CA-4A62-9FC3-DE9A4176ACB9}">
      <p15:notesGuideLst xmlns:p15="http://schemas.microsoft.com/office/powerpoint/2012/main">
        <p15:guide id="1" orient="horz" pos="3160">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7451EA"/>
    <a:srgbClr val="501169"/>
    <a:srgbClr val="8D2772"/>
    <a:srgbClr val="2F9AC8"/>
    <a:srgbClr val="7EBA40"/>
    <a:srgbClr val="AB0064"/>
    <a:srgbClr val="5A1E74"/>
    <a:srgbClr val="2F9E77"/>
    <a:srgbClr val="0D3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autoAdjust="0"/>
  </p:normalViewPr>
  <p:slideViewPr>
    <p:cSldViewPr snapToGrid="0">
      <p:cViewPr varScale="1">
        <p:scale>
          <a:sx n="68" d="100"/>
          <a:sy n="68" d="100"/>
        </p:scale>
        <p:origin x="1500" y="60"/>
      </p:cViewPr>
      <p:guideLst>
        <p:guide orient="horz" pos="4086"/>
        <p:guide orient="horz" pos="2160"/>
        <p:guide orient="horz" pos="4202"/>
        <p:guide pos="5085"/>
        <p:guide pos="2879"/>
        <p:guide pos="5294"/>
        <p:guide pos="5431"/>
        <p:guide pos="3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5" d="100"/>
          <a:sy n="55" d="100"/>
        </p:scale>
        <p:origin x="-3512" y="-104"/>
      </p:cViewPr>
      <p:guideLst>
        <p:guide orient="horz" pos="316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1743B7CF-D0F4-4000-873A-07D9BA37E9F0}"/>
              </a:ext>
            </a:extLst>
          </p:cNvPr>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3" name="Rectangle 3">
            <a:extLst>
              <a:ext uri="{FF2B5EF4-FFF2-40B4-BE49-F238E27FC236}">
                <a16:creationId xmlns:a16="http://schemas.microsoft.com/office/drawing/2014/main" id="{B3351EF1-23B2-4B14-A808-8BA6AF05860A}"/>
              </a:ext>
            </a:extLst>
          </p:cNvPr>
          <p:cNvSpPr>
            <a:spLocks noGrp="1" noChangeArrowheads="1"/>
          </p:cNvSpPr>
          <p:nvPr>
            <p:ph type="dt" sz="quarter" idx="1"/>
          </p:nvPr>
        </p:nvSpPr>
        <p:spPr bwMode="auto">
          <a:xfrm>
            <a:off x="3902075" y="0"/>
            <a:ext cx="2981325" cy="501650"/>
          </a:xfrm>
          <a:prstGeom prst="rect">
            <a:avLst/>
          </a:prstGeom>
          <a:noFill/>
          <a:ln w="9525">
            <a:noFill/>
            <a:miter lim="800000"/>
            <a:headEnd/>
            <a:tailEnd/>
          </a:ln>
          <a:effectLst/>
        </p:spPr>
        <p:txBody>
          <a:bodyPr vert="horz" wrap="square" lIns="92616" tIns="46308" rIns="92616" bIns="46308" numCol="1" anchor="t" anchorCtr="0" compatLnSpc="1">
            <a:prstTxWarp prst="textNoShape">
              <a:avLst/>
            </a:prstTxWarp>
          </a:bodyPr>
          <a:lstStyle>
            <a:lvl1pPr algn="r" defTabSz="925513" eaLnBrk="1" hangingPunct="1">
              <a:defRPr sz="1200">
                <a:latin typeface="Times New Roman" charset="0"/>
                <a:ea typeface="+mn-ea"/>
                <a:cs typeface="+mn-cs"/>
              </a:defRPr>
            </a:lvl1pPr>
          </a:lstStyle>
          <a:p>
            <a:pPr>
              <a:defRPr/>
            </a:pPr>
            <a:endParaRPr lang="fr-FR"/>
          </a:p>
        </p:txBody>
      </p:sp>
      <p:sp>
        <p:nvSpPr>
          <p:cNvPr id="291844" name="Rectangle 4">
            <a:extLst>
              <a:ext uri="{FF2B5EF4-FFF2-40B4-BE49-F238E27FC236}">
                <a16:creationId xmlns:a16="http://schemas.microsoft.com/office/drawing/2014/main" id="{26C9AF11-6786-4E79-B126-CDB50A145859}"/>
              </a:ext>
            </a:extLst>
          </p:cNvPr>
          <p:cNvSpPr>
            <a:spLocks noGrp="1" noChangeArrowheads="1"/>
          </p:cNvSpPr>
          <p:nvPr>
            <p:ph type="ftr" sz="quarter" idx="2"/>
          </p:nvPr>
        </p:nvSpPr>
        <p:spPr bwMode="auto">
          <a:xfrm>
            <a:off x="0"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defTabSz="925513" eaLnBrk="1" hangingPunct="1">
              <a:defRPr sz="1200">
                <a:latin typeface="Times New Roman" charset="0"/>
                <a:ea typeface="+mn-ea"/>
                <a:cs typeface="+mn-cs"/>
              </a:defRPr>
            </a:lvl1pPr>
          </a:lstStyle>
          <a:p>
            <a:pPr>
              <a:defRPr/>
            </a:pPr>
            <a:endParaRPr lang="fr-FR"/>
          </a:p>
        </p:txBody>
      </p:sp>
      <p:sp>
        <p:nvSpPr>
          <p:cNvPr id="291845" name="Rectangle 5">
            <a:extLst>
              <a:ext uri="{FF2B5EF4-FFF2-40B4-BE49-F238E27FC236}">
                <a16:creationId xmlns:a16="http://schemas.microsoft.com/office/drawing/2014/main" id="{FCC2ED8F-4C5A-4622-ACD6-ADA1A84E8AA9}"/>
              </a:ext>
            </a:extLst>
          </p:cNvPr>
          <p:cNvSpPr>
            <a:spLocks noGrp="1" noChangeArrowheads="1"/>
          </p:cNvSpPr>
          <p:nvPr>
            <p:ph type="sldNum" sz="quarter" idx="3"/>
          </p:nvPr>
        </p:nvSpPr>
        <p:spPr bwMode="auto">
          <a:xfrm>
            <a:off x="3902075" y="9531350"/>
            <a:ext cx="2981325" cy="501650"/>
          </a:xfrm>
          <a:prstGeom prst="rect">
            <a:avLst/>
          </a:prstGeom>
          <a:noFill/>
          <a:ln w="9525">
            <a:noFill/>
            <a:miter lim="800000"/>
            <a:headEnd/>
            <a:tailEnd/>
          </a:ln>
          <a:effectLst/>
        </p:spPr>
        <p:txBody>
          <a:bodyPr vert="horz" wrap="square" lIns="92616" tIns="46308" rIns="92616" bIns="46308" numCol="1" anchor="b" anchorCtr="0" compatLnSpc="1">
            <a:prstTxWarp prst="textNoShape">
              <a:avLst/>
            </a:prstTxWarp>
          </a:bodyPr>
          <a:lstStyle>
            <a:lvl1pPr algn="r" defTabSz="925513" eaLnBrk="1" hangingPunct="1">
              <a:defRPr sz="1200">
                <a:latin typeface="Times New Roman" panose="02020603050405020304" pitchFamily="18" charset="0"/>
              </a:defRPr>
            </a:lvl1pPr>
          </a:lstStyle>
          <a:p>
            <a:fld id="{2784FC21-617B-4F42-94FD-600333C1CEE2}" type="slidenum">
              <a:rPr lang="fr-FR" altLang="fr-FR"/>
              <a:pPr/>
              <a:t>‹N°›</a:t>
            </a:fld>
            <a:endParaRPr lang="fr-FR" alt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D1899B1E-4A85-457E-AB37-2A620BBC6B58}"/>
              </a:ext>
            </a:extLst>
          </p:cNvPr>
          <p:cNvSpPr>
            <a:spLocks noGrp="1" noRot="1" noChangeAspect="1" noChangeArrowheads="1" noTextEdit="1"/>
          </p:cNvSpPr>
          <p:nvPr>
            <p:ph type="sldImg" idx="2"/>
          </p:nvPr>
        </p:nvSpPr>
        <p:spPr bwMode="auto">
          <a:xfrm>
            <a:off x="450850" y="323850"/>
            <a:ext cx="5980113" cy="4484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pic>
        <p:nvPicPr>
          <p:cNvPr id="4099" name="Image 14" descr="vcons_fr_log_cou_r.jpg">
            <a:extLst>
              <a:ext uri="{FF2B5EF4-FFF2-40B4-BE49-F238E27FC236}">
                <a16:creationId xmlns:a16="http://schemas.microsoft.com/office/drawing/2014/main" id="{FBBB6EE2-ABFE-4D72-9581-A6B234A26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442450"/>
            <a:ext cx="1830388"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Vinci Sans"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VINCI - Diapositive de titre">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D0FD6F53-8D92-45BE-81C0-6FABBF52D856}"/>
              </a:ext>
            </a:extLst>
          </p:cNvPr>
          <p:cNvSpPr/>
          <p:nvPr userDrawn="1"/>
        </p:nvSpPr>
        <p:spPr>
          <a:xfrm>
            <a:off x="6165850" y="1270000"/>
            <a:ext cx="2455863" cy="203200"/>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5" name="Rectangle à coins arrondis 8">
            <a:extLst>
              <a:ext uri="{FF2B5EF4-FFF2-40B4-BE49-F238E27FC236}">
                <a16:creationId xmlns:a16="http://schemas.microsoft.com/office/drawing/2014/main" id="{A59D64A9-C020-4EAF-8521-DAEA232E3C6B}"/>
              </a:ext>
            </a:extLst>
          </p:cNvPr>
          <p:cNvSpPr/>
          <p:nvPr userDrawn="1"/>
        </p:nvSpPr>
        <p:spPr>
          <a:xfrm>
            <a:off x="522288" y="1273175"/>
            <a:ext cx="5599112" cy="200025"/>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7" name="Rectangle à coins arrondis 10">
            <a:extLst>
              <a:ext uri="{FF2B5EF4-FFF2-40B4-BE49-F238E27FC236}">
                <a16:creationId xmlns:a16="http://schemas.microsoft.com/office/drawing/2014/main" id="{E2BEB4BB-13A8-47AC-9A87-2096A3208424}"/>
              </a:ext>
            </a:extLst>
          </p:cNvPr>
          <p:cNvSpPr/>
          <p:nvPr userDrawn="1"/>
        </p:nvSpPr>
        <p:spPr>
          <a:xfrm>
            <a:off x="6165850" y="6299200"/>
            <a:ext cx="2455863" cy="203200"/>
          </a:xfrm>
          <a:prstGeom prst="roundRect">
            <a:avLst>
              <a:gd name="adj" fmla="val 24460"/>
            </a:avLst>
          </a:prstGeom>
          <a:solidFill>
            <a:srgbClr val="FFC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1546242" name="Rectangle 2"/>
          <p:cNvSpPr>
            <a:spLocks noGrp="1" noChangeArrowheads="1"/>
          </p:cNvSpPr>
          <p:nvPr>
            <p:ph type="ctrTitle"/>
          </p:nvPr>
        </p:nvSpPr>
        <p:spPr>
          <a:xfrm>
            <a:off x="2698659" y="3282950"/>
            <a:ext cx="5922521" cy="642938"/>
          </a:xfrm>
        </p:spPr>
        <p:txBody>
          <a:bodyPr/>
          <a:lstStyle>
            <a:lvl1pPr algn="r">
              <a:defRPr sz="3700"/>
            </a:lvl1pPr>
          </a:lstStyle>
          <a:p>
            <a:r>
              <a:rPr lang="fr-FR"/>
              <a:t>Cliquez et modifiez le titre</a:t>
            </a:r>
          </a:p>
        </p:txBody>
      </p:sp>
      <p:sp>
        <p:nvSpPr>
          <p:cNvPr id="1546243" name="Rectangle 3"/>
          <p:cNvSpPr>
            <a:spLocks noGrp="1" noChangeArrowheads="1"/>
          </p:cNvSpPr>
          <p:nvPr>
            <p:ph type="subTitle" idx="1"/>
          </p:nvPr>
        </p:nvSpPr>
        <p:spPr bwMode="white">
          <a:xfrm>
            <a:off x="2690323" y="3960814"/>
            <a:ext cx="5930857" cy="339725"/>
          </a:xfrm>
        </p:spPr>
        <p:txBody>
          <a:bodyPr tIns="0" bIns="0" anchor="ctr"/>
          <a:lstStyle>
            <a:lvl1pPr marL="0" indent="0" algn="r">
              <a:spcBef>
                <a:spcPct val="0"/>
              </a:spcBef>
              <a:buFont typeface="Wingdings" charset="2"/>
              <a:buNone/>
              <a:defRPr sz="1800">
                <a:solidFill>
                  <a:schemeClr val="bg2"/>
                </a:solidFill>
              </a:defRPr>
            </a:lvl1pPr>
          </a:lstStyle>
          <a:p>
            <a:r>
              <a:rPr lang="fr-FR" dirty="0"/>
              <a:t>Cliquez pour modifier le style des sous-titres du masque</a:t>
            </a:r>
          </a:p>
        </p:txBody>
      </p:sp>
    </p:spTree>
    <p:extLst>
      <p:ext uri="{BB962C8B-B14F-4D97-AF65-F5344CB8AC3E}">
        <p14:creationId xmlns:p14="http://schemas.microsoft.com/office/powerpoint/2010/main" val="190834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NCI - Titre et contenu">
    <p:spTree>
      <p:nvGrpSpPr>
        <p:cNvPr id="1" name=""/>
        <p:cNvGrpSpPr/>
        <p:nvPr/>
      </p:nvGrpSpPr>
      <p:grpSpPr>
        <a:xfrm>
          <a:off x="0" y="0"/>
          <a:ext cx="0" cy="0"/>
          <a:chOff x="0" y="0"/>
          <a:chExt cx="0" cy="0"/>
        </a:xfrm>
      </p:grpSpPr>
      <p:sp>
        <p:nvSpPr>
          <p:cNvPr id="4" name="Rectangle à coins arrondis 7">
            <a:extLst>
              <a:ext uri="{FF2B5EF4-FFF2-40B4-BE49-F238E27FC236}">
                <a16:creationId xmlns:a16="http://schemas.microsoft.com/office/drawing/2014/main" id="{F4537FE4-BDAF-4A2B-A783-7A78BCD27C49}"/>
              </a:ext>
            </a:extLst>
          </p:cNvPr>
          <p:cNvSpPr/>
          <p:nvPr userDrawn="1"/>
        </p:nvSpPr>
        <p:spPr>
          <a:xfrm>
            <a:off x="7258050" y="6489700"/>
            <a:ext cx="1744663" cy="177800"/>
          </a:xfrm>
          <a:prstGeom prst="roundRect">
            <a:avLst>
              <a:gd name="adj" fmla="val 24460"/>
            </a:avLst>
          </a:prstGeom>
          <a:solidFill>
            <a:srgbClr val="FFC00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lvl1pPr marL="342900" indent="-342900">
              <a:buClrTx/>
              <a:buFont typeface="Wingdings" panose="05000000000000000000" pitchFamily="2" charset="2"/>
              <a:buChar char="§"/>
              <a:defRPr>
                <a:solidFill>
                  <a:schemeClr val="bg2"/>
                </a:solidFill>
              </a:defRPr>
            </a:lvl1pPr>
            <a:lvl2pPr marL="742950" indent="-285750">
              <a:buClr>
                <a:schemeClr val="bg2"/>
              </a:buClr>
              <a:buFont typeface="Wingdings" panose="05000000000000000000" pitchFamily="2" charset="2"/>
              <a:buChar char="§"/>
              <a:defRPr>
                <a:solidFill>
                  <a:schemeClr val="bg2"/>
                </a:solidFill>
              </a:defRPr>
            </a:lvl2pPr>
            <a:lvl3pPr marL="1143000" indent="-228600">
              <a:buClr>
                <a:schemeClr val="bg2"/>
              </a:buClr>
              <a:buFont typeface="Wingdings" panose="05000000000000000000" pitchFamily="2" charset="2"/>
              <a:buChar char="§"/>
              <a:defRPr>
                <a:solidFill>
                  <a:schemeClr val="bg2"/>
                </a:solidFill>
              </a:defRPr>
            </a:lvl3pPr>
            <a:lvl4pPr marL="1562100" indent="-228600">
              <a:buClr>
                <a:schemeClr val="bg2"/>
              </a:buClr>
              <a:buFont typeface="Wingdings" panose="05000000000000000000" pitchFamily="2" charset="2"/>
              <a:buChar char="§"/>
              <a:defRPr>
                <a:solidFill>
                  <a:schemeClr val="bg2"/>
                </a:solidFill>
              </a:defRPr>
            </a:lvl4pPr>
            <a:lvl5pPr marL="1981200" indent="-228600">
              <a:buClr>
                <a:schemeClr val="bg2"/>
              </a:buClr>
              <a:buFont typeface="Wingdings" panose="05000000000000000000" pitchFamily="2" charset="2"/>
              <a:buChar char="§"/>
              <a:defRPr>
                <a:solidFill>
                  <a:schemeClr val="bg2"/>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9E74C8DD-D35E-48AF-BAAF-800AA77B23FF}"/>
              </a:ext>
            </a:extLst>
          </p:cNvPr>
          <p:cNvSpPr>
            <a:spLocks noGrp="1" noChangeArrowheads="1"/>
          </p:cNvSpPr>
          <p:nvPr>
            <p:ph type="sldNum" sz="quarter" idx="10"/>
          </p:nvPr>
        </p:nvSpPr>
        <p:spPr>
          <a:solidFill>
            <a:srgbClr val="0070C0"/>
          </a:solidFill>
          <a:ln>
            <a:solidFill>
              <a:srgbClr val="0070C0"/>
            </a:solidFill>
          </a:ln>
        </p:spPr>
        <p:txBody>
          <a:bodyPr/>
          <a:lstStyle>
            <a:lvl1pPr>
              <a:defRPr/>
            </a:lvl1pPr>
          </a:lstStyle>
          <a:p>
            <a:fld id="{DA5078FC-07B5-4EA5-9720-C28FB1BDCFD7}" type="slidenum">
              <a:rPr lang="fr-FR" altLang="fr-FR"/>
              <a:pPr/>
              <a:t>‹N°›</a:t>
            </a:fld>
            <a:endParaRPr lang="fr-FR" altLang="fr-FR" dirty="0"/>
          </a:p>
        </p:txBody>
      </p:sp>
      <p:sp>
        <p:nvSpPr>
          <p:cNvPr id="8" name="Rectangle à coins arrondis 8">
            <a:extLst>
              <a:ext uri="{FF2B5EF4-FFF2-40B4-BE49-F238E27FC236}">
                <a16:creationId xmlns:a16="http://schemas.microsoft.com/office/drawing/2014/main" id="{C0EAB4B4-0EBD-4658-AA7C-200C023E35A6}"/>
              </a:ext>
            </a:extLst>
          </p:cNvPr>
          <p:cNvSpPr/>
          <p:nvPr userDrawn="1"/>
        </p:nvSpPr>
        <p:spPr>
          <a:xfrm>
            <a:off x="141288" y="707649"/>
            <a:ext cx="6860404" cy="238920"/>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solidFill>
                <a:schemeClr val="accent4">
                  <a:lumMod val="40000"/>
                  <a:lumOff val="60000"/>
                </a:schemeClr>
              </a:solidFill>
            </a:endParaRPr>
          </a:p>
        </p:txBody>
      </p:sp>
      <p:sp>
        <p:nvSpPr>
          <p:cNvPr id="11" name="Rectangle à coins arrondis 7">
            <a:extLst>
              <a:ext uri="{FF2B5EF4-FFF2-40B4-BE49-F238E27FC236}">
                <a16:creationId xmlns:a16="http://schemas.microsoft.com/office/drawing/2014/main" id="{A734D8A0-DBD5-4D8B-9170-CED977A6B3BA}"/>
              </a:ext>
            </a:extLst>
          </p:cNvPr>
          <p:cNvSpPr/>
          <p:nvPr userDrawn="1"/>
        </p:nvSpPr>
        <p:spPr>
          <a:xfrm>
            <a:off x="7106194" y="707649"/>
            <a:ext cx="1896519" cy="238919"/>
          </a:xfrm>
          <a:prstGeom prst="roundRect">
            <a:avLst>
              <a:gd name="adj" fmla="val 2446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extLst>
      <p:ext uri="{BB962C8B-B14F-4D97-AF65-F5344CB8AC3E}">
        <p14:creationId xmlns:p14="http://schemas.microsoft.com/office/powerpoint/2010/main" val="92259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2"/>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FE5742-C934-4213-A9D8-9AD54127A700}"/>
              </a:ext>
            </a:extLst>
          </p:cNvPr>
          <p:cNvSpPr>
            <a:spLocks noGrp="1" noChangeArrowheads="1"/>
          </p:cNvSpPr>
          <p:nvPr>
            <p:ph type="title"/>
          </p:nvPr>
        </p:nvSpPr>
        <p:spPr bwMode="white">
          <a:xfrm>
            <a:off x="141288" y="119063"/>
            <a:ext cx="6659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lvl="0"/>
            <a:r>
              <a:rPr lang="fr-FR" altLang="fr-FR"/>
              <a:t>Cliquez et modifiez le titre</a:t>
            </a:r>
          </a:p>
        </p:txBody>
      </p:sp>
      <p:sp>
        <p:nvSpPr>
          <p:cNvPr id="1027" name="Rectangle 3">
            <a:extLst>
              <a:ext uri="{FF2B5EF4-FFF2-40B4-BE49-F238E27FC236}">
                <a16:creationId xmlns:a16="http://schemas.microsoft.com/office/drawing/2014/main" id="{7E985E0A-F8DC-4975-8B30-AE910D062212}"/>
              </a:ext>
            </a:extLst>
          </p:cNvPr>
          <p:cNvSpPr>
            <a:spLocks noGrp="1" noChangeArrowheads="1"/>
          </p:cNvSpPr>
          <p:nvPr>
            <p:ph type="body" idx="1"/>
          </p:nvPr>
        </p:nvSpPr>
        <p:spPr bwMode="auto">
          <a:xfrm>
            <a:off x="141288" y="984250"/>
            <a:ext cx="88614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dirty="0"/>
              <a:t>Cliquez pour modifier les styles du texte du masque</a:t>
            </a:r>
          </a:p>
          <a:p>
            <a:pPr lvl="1"/>
            <a:r>
              <a:rPr lang="fr-FR" altLang="fr-FR" dirty="0"/>
              <a:t>Deuxième niveau</a:t>
            </a:r>
          </a:p>
          <a:p>
            <a:pPr lvl="2"/>
            <a:r>
              <a:rPr lang="fr-FR" altLang="fr-FR" dirty="0"/>
              <a:t>Troisième niveau</a:t>
            </a:r>
          </a:p>
          <a:p>
            <a:pPr lvl="3"/>
            <a:r>
              <a:rPr lang="fr-FR" altLang="fr-FR" dirty="0"/>
              <a:t>Quatrième niveau</a:t>
            </a:r>
          </a:p>
          <a:p>
            <a:pPr lvl="4"/>
            <a:r>
              <a:rPr lang="fr-FR" altLang="fr-FR" dirty="0"/>
              <a:t>Cinquième niveau</a:t>
            </a:r>
          </a:p>
        </p:txBody>
      </p:sp>
      <p:sp>
        <p:nvSpPr>
          <p:cNvPr id="1028" name="Text Box 4">
            <a:extLst>
              <a:ext uri="{FF2B5EF4-FFF2-40B4-BE49-F238E27FC236}">
                <a16:creationId xmlns:a16="http://schemas.microsoft.com/office/drawing/2014/main" id="{7ED716F3-1E26-4070-9500-BAB0242E5151}"/>
              </a:ext>
            </a:extLst>
          </p:cNvPr>
          <p:cNvSpPr txBox="1">
            <a:spLocks noChangeArrowheads="1"/>
          </p:cNvSpPr>
          <p:nvPr/>
        </p:nvSpPr>
        <p:spPr bwMode="auto">
          <a:xfrm>
            <a:off x="8710613" y="5999163"/>
            <a:ext cx="184150" cy="338137"/>
          </a:xfrm>
          <a:prstGeom prst="rect">
            <a:avLst/>
          </a:prstGeom>
          <a:noFill/>
          <a:ln>
            <a:noFill/>
          </a:ln>
        </p:spPr>
        <p:txBody>
          <a:bodyPr wrap="none">
            <a:spAutoFit/>
          </a:bodyPr>
          <a:lstStyle>
            <a:lvl1pPr eaLnBrk="0" hangingPunct="0">
              <a:defRPr sz="1600">
                <a:solidFill>
                  <a:schemeClr val="tx1"/>
                </a:solidFill>
                <a:latin typeface="Vinci Sans" charset="0"/>
                <a:ea typeface="ＭＳ Ｐゴシック" charset="0"/>
                <a:cs typeface="ＭＳ Ｐゴシック" charset="0"/>
              </a:defRPr>
            </a:lvl1pPr>
            <a:lvl2pPr marL="742950" indent="-285750" eaLnBrk="0" hangingPunct="0">
              <a:defRPr sz="1600">
                <a:solidFill>
                  <a:schemeClr val="tx1"/>
                </a:solidFill>
                <a:latin typeface="Vinci Sans" charset="0"/>
                <a:ea typeface="ＭＳ Ｐゴシック" charset="0"/>
              </a:defRPr>
            </a:lvl2pPr>
            <a:lvl3pPr marL="1143000" indent="-228600" eaLnBrk="0" hangingPunct="0">
              <a:defRPr sz="1600">
                <a:solidFill>
                  <a:schemeClr val="tx1"/>
                </a:solidFill>
                <a:latin typeface="Vinci Sans" charset="0"/>
                <a:ea typeface="ＭＳ Ｐゴシック" charset="0"/>
              </a:defRPr>
            </a:lvl3pPr>
            <a:lvl4pPr marL="1600200" indent="-228600" eaLnBrk="0" hangingPunct="0">
              <a:defRPr sz="1600">
                <a:solidFill>
                  <a:schemeClr val="tx1"/>
                </a:solidFill>
                <a:latin typeface="Vinci Sans" charset="0"/>
                <a:ea typeface="ＭＳ Ｐゴシック" charset="0"/>
              </a:defRPr>
            </a:lvl4pPr>
            <a:lvl5pPr marL="2057400" indent="-228600" eaLnBrk="0" hangingPunct="0">
              <a:defRPr sz="1600">
                <a:solidFill>
                  <a:schemeClr val="tx1"/>
                </a:solidFill>
                <a:latin typeface="Vinci Sans" charset="0"/>
                <a:ea typeface="ＭＳ Ｐゴシック" charset="0"/>
              </a:defRPr>
            </a:lvl5pPr>
            <a:lvl6pPr marL="2514600" indent="-228600" eaLnBrk="0" fontAlgn="base" hangingPunct="0">
              <a:spcBef>
                <a:spcPct val="0"/>
              </a:spcBef>
              <a:spcAft>
                <a:spcPct val="0"/>
              </a:spcAft>
              <a:defRPr sz="1600">
                <a:solidFill>
                  <a:schemeClr val="tx1"/>
                </a:solidFill>
                <a:latin typeface="Vinci Sans" charset="0"/>
                <a:ea typeface="ＭＳ Ｐゴシック" charset="0"/>
              </a:defRPr>
            </a:lvl6pPr>
            <a:lvl7pPr marL="2971800" indent="-228600" eaLnBrk="0" fontAlgn="base" hangingPunct="0">
              <a:spcBef>
                <a:spcPct val="0"/>
              </a:spcBef>
              <a:spcAft>
                <a:spcPct val="0"/>
              </a:spcAft>
              <a:defRPr sz="1600">
                <a:solidFill>
                  <a:schemeClr val="tx1"/>
                </a:solidFill>
                <a:latin typeface="Vinci Sans" charset="0"/>
                <a:ea typeface="ＭＳ Ｐゴシック" charset="0"/>
              </a:defRPr>
            </a:lvl7pPr>
            <a:lvl8pPr marL="3429000" indent="-228600" eaLnBrk="0" fontAlgn="base" hangingPunct="0">
              <a:spcBef>
                <a:spcPct val="0"/>
              </a:spcBef>
              <a:spcAft>
                <a:spcPct val="0"/>
              </a:spcAft>
              <a:defRPr sz="1600">
                <a:solidFill>
                  <a:schemeClr val="tx1"/>
                </a:solidFill>
                <a:latin typeface="Vinci Sans" charset="0"/>
                <a:ea typeface="ＭＳ Ｐゴシック" charset="0"/>
              </a:defRPr>
            </a:lvl8pPr>
            <a:lvl9pPr marL="3886200" indent="-228600" eaLnBrk="0" fontAlgn="base" hangingPunct="0">
              <a:spcBef>
                <a:spcPct val="0"/>
              </a:spcBef>
              <a:spcAft>
                <a:spcPct val="0"/>
              </a:spcAft>
              <a:defRPr sz="1600">
                <a:solidFill>
                  <a:schemeClr val="tx1"/>
                </a:solidFill>
                <a:latin typeface="Vinci Sans" charset="0"/>
                <a:ea typeface="ＭＳ Ｐゴシック" charset="0"/>
              </a:defRPr>
            </a:lvl9pPr>
          </a:lstStyle>
          <a:p>
            <a:pPr eaLnBrk="1" hangingPunct="1">
              <a:defRPr/>
            </a:pPr>
            <a:endParaRPr lang="fr-FR"/>
          </a:p>
        </p:txBody>
      </p:sp>
      <p:sp>
        <p:nvSpPr>
          <p:cNvPr id="1545221" name="Rectangle 5">
            <a:extLst>
              <a:ext uri="{FF2B5EF4-FFF2-40B4-BE49-F238E27FC236}">
                <a16:creationId xmlns:a16="http://schemas.microsoft.com/office/drawing/2014/main" id="{469C1E28-10E3-491E-98F3-E72E6595D913}"/>
              </a:ext>
            </a:extLst>
          </p:cNvPr>
          <p:cNvSpPr>
            <a:spLocks noGrp="1" noChangeArrowheads="1"/>
          </p:cNvSpPr>
          <p:nvPr>
            <p:ph type="sldNum" sz="quarter" idx="4"/>
          </p:nvPr>
        </p:nvSpPr>
        <p:spPr bwMode="auto">
          <a:xfrm>
            <a:off x="8574088" y="6491288"/>
            <a:ext cx="419100" cy="15081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lgn="r">
              <a:defRPr sz="1400">
                <a:solidFill>
                  <a:schemeClr val="tx2"/>
                </a:solidFill>
                <a:latin typeface="Vinci Sans Medium" pitchFamily="2" charset="0"/>
              </a:defRPr>
            </a:lvl1pPr>
          </a:lstStyle>
          <a:p>
            <a:fld id="{DA6B6DAA-CBAB-4298-823D-CB0C52B911AC}" type="slidenum">
              <a:rPr lang="fr-FR" altLang="fr-FR"/>
              <a:pPr/>
              <a:t>‹N°›</a:t>
            </a:fld>
            <a:endParaRPr lang="fr-FR" altLang="fr-FR"/>
          </a:p>
        </p:txBody>
      </p:sp>
      <p:sp>
        <p:nvSpPr>
          <p:cNvPr id="7" name="Rectangle à coins arrondis 6">
            <a:extLst>
              <a:ext uri="{FF2B5EF4-FFF2-40B4-BE49-F238E27FC236}">
                <a16:creationId xmlns:a16="http://schemas.microsoft.com/office/drawing/2014/main" id="{75DC1C61-4B7E-47DE-A3B5-C71269B001C6}"/>
              </a:ext>
            </a:extLst>
          </p:cNvPr>
          <p:cNvSpPr/>
          <p:nvPr userDrawn="1"/>
        </p:nvSpPr>
        <p:spPr>
          <a:xfrm>
            <a:off x="141288" y="682625"/>
            <a:ext cx="7078662" cy="182563"/>
          </a:xfrm>
          <a:prstGeom prst="roundRect">
            <a:avLst>
              <a:gd name="adj" fmla="val 24460"/>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fr-FR" dirty="0"/>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Lst>
  <p:hf hdr="0" ftr="0" dt="0"/>
  <p:txStyles>
    <p:titleStyle>
      <a:lvl1pPr algn="l" rtl="0" eaLnBrk="0" fontAlgn="base" hangingPunct="0">
        <a:lnSpc>
          <a:spcPct val="90000"/>
        </a:lnSpc>
        <a:spcBef>
          <a:spcPct val="0"/>
        </a:spcBef>
        <a:spcAft>
          <a:spcPct val="0"/>
        </a:spcAft>
        <a:defRPr sz="2000">
          <a:solidFill>
            <a:schemeClr val="bg2"/>
          </a:solidFill>
          <a:latin typeface="+mj-lt"/>
          <a:ea typeface="MS PGothic" panose="020B0600070205080204" pitchFamily="34" charset="-128"/>
          <a:cs typeface="ＭＳ Ｐゴシック" charset="-128"/>
        </a:defRPr>
      </a:lvl1pPr>
      <a:lvl2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2pPr>
      <a:lvl3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3pPr>
      <a:lvl4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4pPr>
      <a:lvl5pPr algn="l" rtl="0" eaLnBrk="0" fontAlgn="base" hangingPunct="0">
        <a:lnSpc>
          <a:spcPct val="90000"/>
        </a:lnSpc>
        <a:spcBef>
          <a:spcPct val="0"/>
        </a:spcBef>
        <a:spcAft>
          <a:spcPct val="0"/>
        </a:spcAft>
        <a:defRPr sz="2000">
          <a:solidFill>
            <a:schemeClr val="bg2"/>
          </a:solidFill>
          <a:latin typeface="Vinci Sans Medium" charset="0"/>
          <a:ea typeface="MS PGothic" panose="020B0600070205080204" pitchFamily="34" charset="-128"/>
          <a:cs typeface="ＭＳ Ｐゴシック" charset="-128"/>
        </a:defRPr>
      </a:lvl5pPr>
      <a:lvl6pPr marL="457200" algn="l" rtl="0" eaLnBrk="1" fontAlgn="base" hangingPunct="1">
        <a:lnSpc>
          <a:spcPct val="90000"/>
        </a:lnSpc>
        <a:spcBef>
          <a:spcPct val="0"/>
        </a:spcBef>
        <a:spcAft>
          <a:spcPct val="0"/>
        </a:spcAft>
        <a:defRPr sz="2000">
          <a:solidFill>
            <a:schemeClr val="bg2"/>
          </a:solidFill>
          <a:latin typeface="Vinci Sans Medium" charset="0"/>
        </a:defRPr>
      </a:lvl6pPr>
      <a:lvl7pPr marL="914400" algn="l" rtl="0" eaLnBrk="1" fontAlgn="base" hangingPunct="1">
        <a:lnSpc>
          <a:spcPct val="90000"/>
        </a:lnSpc>
        <a:spcBef>
          <a:spcPct val="0"/>
        </a:spcBef>
        <a:spcAft>
          <a:spcPct val="0"/>
        </a:spcAft>
        <a:defRPr sz="2000">
          <a:solidFill>
            <a:schemeClr val="bg2"/>
          </a:solidFill>
          <a:latin typeface="Vinci Sans Medium" charset="0"/>
        </a:defRPr>
      </a:lvl7pPr>
      <a:lvl8pPr marL="1371600" algn="l" rtl="0" eaLnBrk="1" fontAlgn="base" hangingPunct="1">
        <a:lnSpc>
          <a:spcPct val="90000"/>
        </a:lnSpc>
        <a:spcBef>
          <a:spcPct val="0"/>
        </a:spcBef>
        <a:spcAft>
          <a:spcPct val="0"/>
        </a:spcAft>
        <a:defRPr sz="2000">
          <a:solidFill>
            <a:schemeClr val="bg2"/>
          </a:solidFill>
          <a:latin typeface="Vinci Sans Medium" charset="0"/>
        </a:defRPr>
      </a:lvl8pPr>
      <a:lvl9pPr marL="1828800" algn="l" rtl="0" eaLnBrk="1" fontAlgn="base" hangingPunct="1">
        <a:lnSpc>
          <a:spcPct val="90000"/>
        </a:lnSpc>
        <a:spcBef>
          <a:spcPct val="0"/>
        </a:spcBef>
        <a:spcAft>
          <a:spcPct val="0"/>
        </a:spcAft>
        <a:defRPr sz="2000">
          <a:solidFill>
            <a:schemeClr val="bg2"/>
          </a:solidFill>
          <a:latin typeface="Vinci Sans Medium" charset="0"/>
        </a:defRPr>
      </a:lvl9pPr>
    </p:titleStyle>
    <p:bodyStyle>
      <a:lvl1pPr marL="342900" indent="-342900" algn="l" rtl="0" eaLnBrk="0" fontAlgn="base" hangingPunct="0">
        <a:lnSpc>
          <a:spcPct val="90000"/>
        </a:lnSpc>
        <a:spcBef>
          <a:spcPct val="45000"/>
        </a:spcBef>
        <a:spcAft>
          <a:spcPct val="20000"/>
        </a:spcAft>
        <a:buClr>
          <a:schemeClr val="bg2"/>
        </a:buClr>
        <a:buSzPct val="85000"/>
        <a:buFont typeface="Wingdings" panose="05000000000000000000" pitchFamily="2" charset="2"/>
        <a:buChar char="§"/>
        <a:defRPr sz="2000">
          <a:solidFill>
            <a:schemeClr val="bg2"/>
          </a:solidFill>
          <a:latin typeface="+mn-lt"/>
          <a:ea typeface="MS PGothic" panose="020B0600070205080204" pitchFamily="34" charset="-128"/>
          <a:cs typeface="ＭＳ Ｐゴシック" charset="-128"/>
        </a:defRPr>
      </a:lvl1pPr>
      <a:lvl2pPr marL="742950" indent="-285750" algn="l" rtl="0" eaLnBrk="0" fontAlgn="base" hangingPunct="0">
        <a:lnSpc>
          <a:spcPct val="90000"/>
        </a:lnSpc>
        <a:spcBef>
          <a:spcPct val="0"/>
        </a:spcBef>
        <a:spcAft>
          <a:spcPct val="0"/>
        </a:spcAft>
        <a:buClr>
          <a:schemeClr val="bg2"/>
        </a:buClr>
        <a:buSzPct val="75000"/>
        <a:buFont typeface="Wingdings" panose="05000000000000000000" pitchFamily="2" charset="2"/>
        <a:buChar char="§"/>
        <a:defRPr>
          <a:solidFill>
            <a:schemeClr val="bg2"/>
          </a:solidFill>
          <a:latin typeface="+mn-lt"/>
          <a:ea typeface="MS PGothic" panose="020B0600070205080204" pitchFamily="34" charset="-128"/>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
        <a:defRPr sz="1600">
          <a:solidFill>
            <a:schemeClr val="bg2"/>
          </a:solidFill>
          <a:latin typeface="+mn-lt"/>
          <a:ea typeface="MS PGothic" panose="020B0600070205080204" pitchFamily="34" charset="-128"/>
        </a:defRPr>
      </a:lvl3pPr>
      <a:lvl4pPr marL="15621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4pPr>
      <a:lvl5pPr marL="1981200" indent="-228600" algn="l" rtl="0" eaLnBrk="0" fontAlgn="base" hangingPunct="0">
        <a:spcBef>
          <a:spcPct val="10000"/>
        </a:spcBef>
        <a:spcAft>
          <a:spcPct val="0"/>
        </a:spcAft>
        <a:buClr>
          <a:schemeClr val="bg2"/>
        </a:buClr>
        <a:buSzPct val="55000"/>
        <a:buFont typeface="Wingdings" panose="05000000000000000000" pitchFamily="2" charset="2"/>
        <a:buChar char="§"/>
        <a:defRPr sz="1400">
          <a:solidFill>
            <a:schemeClr val="bg2"/>
          </a:solidFill>
          <a:latin typeface="+mn-lt"/>
          <a:ea typeface="MS PGothic" panose="020B0600070205080204" pitchFamily="34" charset="-128"/>
        </a:defRPr>
      </a:lvl5pPr>
      <a:lvl6pPr marL="24384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6pPr>
      <a:lvl7pPr marL="28956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7pPr>
      <a:lvl8pPr marL="33528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8pPr>
      <a:lvl9pPr marL="3810000" indent="-228600" algn="l" rtl="0" eaLnBrk="1" fontAlgn="base" hangingPunct="1">
        <a:spcBef>
          <a:spcPct val="10000"/>
        </a:spcBef>
        <a:spcAft>
          <a:spcPct val="0"/>
        </a:spcAft>
        <a:buClr>
          <a:schemeClr val="bg1"/>
        </a:buClr>
        <a:buSzPct val="55000"/>
        <a:buFont typeface="Wingdings" charset="2"/>
        <a:buChar char="n"/>
        <a:defRPr sz="1600">
          <a:solidFill>
            <a:schemeClr val="bg2"/>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A2BF9D5D-7D73-4D3A-A00D-F444E010EBDD}"/>
              </a:ext>
            </a:extLst>
          </p:cNvPr>
          <p:cNvSpPr>
            <a:spLocks noGrp="1" noChangeArrowheads="1"/>
          </p:cNvSpPr>
          <p:nvPr>
            <p:ph type="ctrTitle"/>
          </p:nvPr>
        </p:nvSpPr>
        <p:spPr>
          <a:xfrm>
            <a:off x="775895" y="2724150"/>
            <a:ext cx="7833533" cy="642938"/>
          </a:xfrm>
        </p:spPr>
        <p:txBody>
          <a:bodyPr/>
          <a:lstStyle/>
          <a:p>
            <a:pPr eaLnBrk="1" hangingPunct="1"/>
            <a:r>
              <a:rPr lang="fr-FR" altLang="fr-FR" sz="3200" b="1" dirty="0" err="1">
                <a:latin typeface="Helvetica "/>
              </a:rPr>
              <a:t>DATAImmo</a:t>
            </a:r>
            <a:r>
              <a:rPr lang="fr-FR" altLang="fr-FR" sz="1600" b="1" dirty="0">
                <a:latin typeface="Helvetica "/>
              </a:rPr>
              <a:t> </a:t>
            </a:r>
          </a:p>
        </p:txBody>
      </p:sp>
      <p:sp>
        <p:nvSpPr>
          <p:cNvPr id="6" name="Sous-titre 5">
            <a:extLst>
              <a:ext uri="{FF2B5EF4-FFF2-40B4-BE49-F238E27FC236}">
                <a16:creationId xmlns:a16="http://schemas.microsoft.com/office/drawing/2014/main" id="{B7A68EDE-0492-4D57-A6F8-752AFE7E217E}"/>
              </a:ext>
            </a:extLst>
          </p:cNvPr>
          <p:cNvSpPr>
            <a:spLocks noGrp="1"/>
          </p:cNvSpPr>
          <p:nvPr>
            <p:ph type="subTitle" idx="1"/>
          </p:nvPr>
        </p:nvSpPr>
        <p:spPr>
          <a:xfrm>
            <a:off x="775895" y="5084086"/>
            <a:ext cx="7833533" cy="979959"/>
          </a:xfrm>
        </p:spPr>
        <p:txBody>
          <a:bodyPr/>
          <a:lstStyle/>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kumimoji="0" lang="en-GB" sz="1800" b="0" i="0" u="none" strike="noStrike" kern="0" cap="none" spc="0" normalizeH="0" baseline="0" noProof="0" dirty="0">
                <a:ln>
                  <a:noFill/>
                </a:ln>
                <a:solidFill>
                  <a:srgbClr val="7451EA"/>
                </a:solidFill>
                <a:effectLst/>
                <a:uLnTx/>
                <a:uFillTx/>
                <a:latin typeface="Calibri" panose="020F0502020204030204" pitchFamily="34" charset="0"/>
                <a:ea typeface="Calibri" panose="020F0502020204030204" pitchFamily="34" charset="0"/>
              </a:rPr>
              <a:t> 	</a:t>
            </a:r>
            <a:endParaRPr kumimoji="0" lang="en-GB" sz="2000" b="0" i="0" u="none" strike="noStrike" kern="0" cap="none" spc="0" normalizeH="0" baseline="0" noProof="0" dirty="0">
              <a:ln>
                <a:noFill/>
              </a:ln>
              <a:solidFill>
                <a:srgbClr val="7451EA"/>
              </a:solidFill>
              <a:effectLst/>
              <a:uLnTx/>
              <a:uFillTx/>
              <a:latin typeface="Helvetica "/>
              <a:ea typeface="Calibri" panose="020F0502020204030204" pitchFamily="34" charset="0"/>
            </a:endParaRPr>
          </a:p>
          <a:p>
            <a:pPr marL="246380" marR="0" lvl="0" indent="0" defTabSz="914400" rtl="0" eaLnBrk="0" fontAlgn="base" latinLnBrk="0" hangingPunct="0">
              <a:lnSpc>
                <a:spcPct val="107000"/>
              </a:lnSpc>
              <a:spcBef>
                <a:spcPct val="0"/>
              </a:spcBef>
              <a:spcAft>
                <a:spcPts val="800"/>
              </a:spcAft>
              <a:buClr>
                <a:srgbClr val="0D3777"/>
              </a:buClr>
              <a:buSzPct val="85000"/>
              <a:buFont typeface="Wingdings" charset="2"/>
              <a:buNone/>
              <a:tabLst/>
              <a:defRPr/>
            </a:pPr>
            <a:r>
              <a:rPr lang="en-GB" sz="2000" b="1" dirty="0">
                <a:solidFill>
                  <a:schemeClr val="bg2"/>
                </a:solidFill>
                <a:latin typeface="Helvetica "/>
                <a:ea typeface="Calibri" panose="020F0502020204030204" pitchFamily="34" charset="0"/>
              </a:rPr>
              <a:t>Selin KANAR </a:t>
            </a:r>
            <a:endParaRPr kumimoji="0" lang="fr-FR" sz="2000" b="1" i="0" u="none" strike="noStrike" kern="0" cap="none" spc="0" normalizeH="0" baseline="0" noProof="0" dirty="0">
              <a:ln>
                <a:noFill/>
              </a:ln>
              <a:solidFill>
                <a:schemeClr val="bg2"/>
              </a:solidFill>
              <a:effectLst/>
              <a:uLnTx/>
              <a:uFillTx/>
              <a:latin typeface="Helvetica "/>
              <a:ea typeface="Calibri" panose="020F0502020204030204" pitchFamily="34" charset="0"/>
            </a:endParaRPr>
          </a:p>
          <a:p>
            <a:endParaRPr lang="fr-FR" dirty="0"/>
          </a:p>
        </p:txBody>
      </p:sp>
      <p:pic>
        <p:nvPicPr>
          <p:cNvPr id="3" name="Image 2">
            <a:extLst>
              <a:ext uri="{FF2B5EF4-FFF2-40B4-BE49-F238E27FC236}">
                <a16:creationId xmlns:a16="http://schemas.microsoft.com/office/drawing/2014/main" id="{F017C984-28F3-44BC-B847-EF90D418DCB9}"/>
              </a:ext>
            </a:extLst>
          </p:cNvPr>
          <p:cNvPicPr>
            <a:picLocks noChangeAspect="1"/>
          </p:cNvPicPr>
          <p:nvPr/>
        </p:nvPicPr>
        <p:blipFill>
          <a:blip r:embed="rId2"/>
          <a:stretch>
            <a:fillRect/>
          </a:stretch>
        </p:blipFill>
        <p:spPr>
          <a:xfrm>
            <a:off x="4572000" y="339522"/>
            <a:ext cx="4086717" cy="9088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49494" cy="420687"/>
          </a:xfrm>
        </p:spPr>
        <p:txBody>
          <a:bodyPr/>
          <a:lstStyle/>
          <a:p>
            <a:pPr>
              <a:defRPr/>
            </a:pPr>
            <a:r>
              <a:rPr lang="fr-FR" altLang="fr-FR" sz="1800" b="1" dirty="0">
                <a:latin typeface="Helvetica "/>
              </a:rPr>
              <a:t>BASE DE DONNEE OPERATIONNELLE AVEC DONNEES DU 1</a:t>
            </a:r>
            <a:r>
              <a:rPr lang="fr-FR" altLang="fr-FR" sz="1800" b="1" baseline="30000" dirty="0">
                <a:latin typeface="Helvetica "/>
              </a:rPr>
              <a:t>er</a:t>
            </a:r>
            <a:r>
              <a:rPr lang="fr-FR" altLang="fr-FR" sz="1800" b="1" dirty="0">
                <a:latin typeface="Helvetica "/>
              </a:rPr>
              <a:t> SEMESTRE 2020 (IBM DB2) – APERCU TABLE LOT</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10</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907818CE-2053-4868-BBFF-2CD35562A9AD}"/>
              </a:ext>
            </a:extLst>
          </p:cNvPr>
          <p:cNvPicPr>
            <a:picLocks noChangeAspect="1"/>
          </p:cNvPicPr>
          <p:nvPr/>
        </p:nvPicPr>
        <p:blipFill>
          <a:blip r:embed="rId3"/>
          <a:stretch>
            <a:fillRect/>
          </a:stretch>
        </p:blipFill>
        <p:spPr>
          <a:xfrm>
            <a:off x="856590" y="1075216"/>
            <a:ext cx="3857625" cy="2202493"/>
          </a:xfrm>
          <a:prstGeom prst="rect">
            <a:avLst/>
          </a:prstGeom>
          <a:ln>
            <a:solidFill>
              <a:schemeClr val="bg2"/>
            </a:solidFill>
          </a:ln>
        </p:spPr>
      </p:pic>
      <p:pic>
        <p:nvPicPr>
          <p:cNvPr id="7" name="Image 6">
            <a:extLst>
              <a:ext uri="{FF2B5EF4-FFF2-40B4-BE49-F238E27FC236}">
                <a16:creationId xmlns:a16="http://schemas.microsoft.com/office/drawing/2014/main" id="{B2A58062-922B-4232-8BC1-B018ADBA0375}"/>
              </a:ext>
            </a:extLst>
          </p:cNvPr>
          <p:cNvPicPr>
            <a:picLocks noChangeAspect="1"/>
          </p:cNvPicPr>
          <p:nvPr/>
        </p:nvPicPr>
        <p:blipFill>
          <a:blip r:embed="rId4"/>
          <a:stretch>
            <a:fillRect/>
          </a:stretch>
        </p:blipFill>
        <p:spPr>
          <a:xfrm>
            <a:off x="701845" y="3580292"/>
            <a:ext cx="7249885" cy="2573956"/>
          </a:xfrm>
          <a:prstGeom prst="rect">
            <a:avLst/>
          </a:prstGeom>
          <a:ln>
            <a:solidFill>
              <a:schemeClr val="bg2"/>
            </a:solidFill>
          </a:ln>
        </p:spPr>
      </p:pic>
    </p:spTree>
    <p:extLst>
      <p:ext uri="{BB962C8B-B14F-4D97-AF65-F5344CB8AC3E}">
        <p14:creationId xmlns:p14="http://schemas.microsoft.com/office/powerpoint/2010/main" val="401924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49494" cy="420687"/>
          </a:xfrm>
        </p:spPr>
        <p:txBody>
          <a:bodyPr/>
          <a:lstStyle/>
          <a:p>
            <a:pPr>
              <a:defRPr/>
            </a:pPr>
            <a:r>
              <a:rPr lang="fr-FR" altLang="fr-FR" sz="1800" b="1" dirty="0">
                <a:latin typeface="Helvetica "/>
              </a:rPr>
              <a:t>BASE DE DONNEE OPERATIONNELLE AVEC DONNEES DU 1</a:t>
            </a:r>
            <a:r>
              <a:rPr lang="fr-FR" altLang="fr-FR" sz="1800" b="1" baseline="30000" dirty="0">
                <a:latin typeface="Helvetica "/>
              </a:rPr>
              <a:t>er</a:t>
            </a:r>
            <a:r>
              <a:rPr lang="fr-FR" altLang="fr-FR" sz="1800" b="1" dirty="0">
                <a:latin typeface="Helvetica "/>
              </a:rPr>
              <a:t> SEMESTRE 2020 (IBM DB2) - APERCU TABLE MUTATION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11</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BF48A4D6-5509-46A7-8123-D8573AD19292}"/>
              </a:ext>
            </a:extLst>
          </p:cNvPr>
          <p:cNvPicPr>
            <a:picLocks noChangeAspect="1"/>
          </p:cNvPicPr>
          <p:nvPr/>
        </p:nvPicPr>
        <p:blipFill>
          <a:blip r:embed="rId3"/>
          <a:stretch>
            <a:fillRect/>
          </a:stretch>
        </p:blipFill>
        <p:spPr>
          <a:xfrm>
            <a:off x="453242" y="1139764"/>
            <a:ext cx="3851472" cy="2227928"/>
          </a:xfrm>
          <a:prstGeom prst="rect">
            <a:avLst/>
          </a:prstGeom>
          <a:ln>
            <a:solidFill>
              <a:schemeClr val="bg2"/>
            </a:solidFill>
          </a:ln>
        </p:spPr>
      </p:pic>
      <p:pic>
        <p:nvPicPr>
          <p:cNvPr id="7" name="Image 6">
            <a:extLst>
              <a:ext uri="{FF2B5EF4-FFF2-40B4-BE49-F238E27FC236}">
                <a16:creationId xmlns:a16="http://schemas.microsoft.com/office/drawing/2014/main" id="{F8C04308-13C7-4CF9-89D9-C66089E440A5}"/>
              </a:ext>
            </a:extLst>
          </p:cNvPr>
          <p:cNvPicPr>
            <a:picLocks noChangeAspect="1"/>
          </p:cNvPicPr>
          <p:nvPr/>
        </p:nvPicPr>
        <p:blipFill>
          <a:blip r:embed="rId4"/>
          <a:stretch>
            <a:fillRect/>
          </a:stretch>
        </p:blipFill>
        <p:spPr>
          <a:xfrm>
            <a:off x="219196" y="3490309"/>
            <a:ext cx="8705607" cy="2970402"/>
          </a:xfrm>
          <a:prstGeom prst="rect">
            <a:avLst/>
          </a:prstGeom>
          <a:ln>
            <a:solidFill>
              <a:schemeClr val="bg2"/>
            </a:solidFill>
          </a:ln>
        </p:spPr>
      </p:pic>
    </p:spTree>
    <p:extLst>
      <p:ext uri="{BB962C8B-B14F-4D97-AF65-F5344CB8AC3E}">
        <p14:creationId xmlns:p14="http://schemas.microsoft.com/office/powerpoint/2010/main" val="376920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12</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a:extLst>
              <a:ext uri="{FF2B5EF4-FFF2-40B4-BE49-F238E27FC236}">
                <a16:creationId xmlns:a16="http://schemas.microsoft.com/office/drawing/2014/main" id="{9F8CE053-BE0B-42AA-8B72-DEA589D5622B}"/>
              </a:ext>
            </a:extLst>
          </p:cNvPr>
          <p:cNvPicPr>
            <a:picLocks noChangeAspect="1"/>
          </p:cNvPicPr>
          <p:nvPr/>
        </p:nvPicPr>
        <p:blipFill>
          <a:blip r:embed="rId3"/>
          <a:stretch>
            <a:fillRect/>
          </a:stretch>
        </p:blipFill>
        <p:spPr>
          <a:xfrm>
            <a:off x="590845" y="1345037"/>
            <a:ext cx="5865890" cy="3480182"/>
          </a:xfrm>
          <a:prstGeom prst="rect">
            <a:avLst/>
          </a:prstGeom>
        </p:spPr>
      </p:pic>
    </p:spTree>
    <p:extLst>
      <p:ext uri="{BB962C8B-B14F-4D97-AF65-F5344CB8AC3E}">
        <p14:creationId xmlns:p14="http://schemas.microsoft.com/office/powerpoint/2010/main" val="304020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13</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8" name="Image 7">
            <a:extLst>
              <a:ext uri="{FF2B5EF4-FFF2-40B4-BE49-F238E27FC236}">
                <a16:creationId xmlns:a16="http://schemas.microsoft.com/office/drawing/2014/main" id="{816227B1-FCEC-444F-9259-17454E536361}"/>
              </a:ext>
            </a:extLst>
          </p:cNvPr>
          <p:cNvPicPr>
            <a:picLocks noChangeAspect="1"/>
          </p:cNvPicPr>
          <p:nvPr/>
        </p:nvPicPr>
        <p:blipFill>
          <a:blip r:embed="rId3"/>
          <a:stretch>
            <a:fillRect/>
          </a:stretch>
        </p:blipFill>
        <p:spPr>
          <a:xfrm>
            <a:off x="407009" y="1108417"/>
            <a:ext cx="5338626" cy="5095435"/>
          </a:xfrm>
          <a:prstGeom prst="rect">
            <a:avLst/>
          </a:prstGeom>
        </p:spPr>
      </p:pic>
    </p:spTree>
    <p:extLst>
      <p:ext uri="{BB962C8B-B14F-4D97-AF65-F5344CB8AC3E}">
        <p14:creationId xmlns:p14="http://schemas.microsoft.com/office/powerpoint/2010/main" val="364436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14</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a:extLst>
              <a:ext uri="{FF2B5EF4-FFF2-40B4-BE49-F238E27FC236}">
                <a16:creationId xmlns:a16="http://schemas.microsoft.com/office/drawing/2014/main" id="{BDAE0727-F88D-47B2-847D-3D1330F9587B}"/>
              </a:ext>
            </a:extLst>
          </p:cNvPr>
          <p:cNvPicPr>
            <a:picLocks noChangeAspect="1"/>
          </p:cNvPicPr>
          <p:nvPr/>
        </p:nvPicPr>
        <p:blipFill>
          <a:blip r:embed="rId3"/>
          <a:stretch>
            <a:fillRect/>
          </a:stretch>
        </p:blipFill>
        <p:spPr>
          <a:xfrm>
            <a:off x="649384" y="1100357"/>
            <a:ext cx="5076166" cy="5128933"/>
          </a:xfrm>
          <a:prstGeom prst="rect">
            <a:avLst/>
          </a:prstGeom>
        </p:spPr>
      </p:pic>
    </p:spTree>
    <p:extLst>
      <p:ext uri="{BB962C8B-B14F-4D97-AF65-F5344CB8AC3E}">
        <p14:creationId xmlns:p14="http://schemas.microsoft.com/office/powerpoint/2010/main" val="8924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15</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a:extLst>
              <a:ext uri="{FF2B5EF4-FFF2-40B4-BE49-F238E27FC236}">
                <a16:creationId xmlns:a16="http://schemas.microsoft.com/office/drawing/2014/main" id="{6FC9775B-29F6-469A-A68F-D7847CC428A2}"/>
              </a:ext>
            </a:extLst>
          </p:cNvPr>
          <p:cNvPicPr>
            <a:picLocks noChangeAspect="1"/>
          </p:cNvPicPr>
          <p:nvPr/>
        </p:nvPicPr>
        <p:blipFill>
          <a:blip r:embed="rId3"/>
          <a:stretch>
            <a:fillRect/>
          </a:stretch>
        </p:blipFill>
        <p:spPr>
          <a:xfrm>
            <a:off x="360484" y="1077571"/>
            <a:ext cx="5921866" cy="5098147"/>
          </a:xfrm>
          <a:prstGeom prst="rect">
            <a:avLst/>
          </a:prstGeom>
        </p:spPr>
      </p:pic>
    </p:spTree>
    <p:extLst>
      <p:ext uri="{BB962C8B-B14F-4D97-AF65-F5344CB8AC3E}">
        <p14:creationId xmlns:p14="http://schemas.microsoft.com/office/powerpoint/2010/main" val="425360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16</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7" name="Image 6">
            <a:extLst>
              <a:ext uri="{FF2B5EF4-FFF2-40B4-BE49-F238E27FC236}">
                <a16:creationId xmlns:a16="http://schemas.microsoft.com/office/drawing/2014/main" id="{5212628D-BCF4-4E4E-96CF-483E0B3916C3}"/>
              </a:ext>
            </a:extLst>
          </p:cNvPr>
          <p:cNvPicPr>
            <a:picLocks noChangeAspect="1"/>
          </p:cNvPicPr>
          <p:nvPr/>
        </p:nvPicPr>
        <p:blipFill>
          <a:blip r:embed="rId3"/>
          <a:stretch>
            <a:fillRect/>
          </a:stretch>
        </p:blipFill>
        <p:spPr>
          <a:xfrm>
            <a:off x="655798" y="3429001"/>
            <a:ext cx="6088392" cy="3124730"/>
          </a:xfrm>
          <a:prstGeom prst="rect">
            <a:avLst/>
          </a:prstGeom>
        </p:spPr>
      </p:pic>
      <p:pic>
        <p:nvPicPr>
          <p:cNvPr id="9" name="Image 8">
            <a:extLst>
              <a:ext uri="{FF2B5EF4-FFF2-40B4-BE49-F238E27FC236}">
                <a16:creationId xmlns:a16="http://schemas.microsoft.com/office/drawing/2014/main" id="{1CBD0291-D69C-4158-8713-F8E8071DA460}"/>
              </a:ext>
            </a:extLst>
          </p:cNvPr>
          <p:cNvPicPr>
            <a:picLocks noChangeAspect="1"/>
          </p:cNvPicPr>
          <p:nvPr/>
        </p:nvPicPr>
        <p:blipFill>
          <a:blip r:embed="rId4"/>
          <a:stretch>
            <a:fillRect/>
          </a:stretch>
        </p:blipFill>
        <p:spPr>
          <a:xfrm>
            <a:off x="521111" y="1001442"/>
            <a:ext cx="5246643" cy="2494306"/>
          </a:xfrm>
          <a:prstGeom prst="rect">
            <a:avLst/>
          </a:prstGeom>
        </p:spPr>
      </p:pic>
    </p:spTree>
    <p:extLst>
      <p:ext uri="{BB962C8B-B14F-4D97-AF65-F5344CB8AC3E}">
        <p14:creationId xmlns:p14="http://schemas.microsoft.com/office/powerpoint/2010/main" val="261141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17</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a:extLst>
              <a:ext uri="{FF2B5EF4-FFF2-40B4-BE49-F238E27FC236}">
                <a16:creationId xmlns:a16="http://schemas.microsoft.com/office/drawing/2014/main" id="{94FB9DC0-9A56-4528-A9B1-95130E85EF44}"/>
              </a:ext>
            </a:extLst>
          </p:cNvPr>
          <p:cNvPicPr>
            <a:picLocks noChangeAspect="1"/>
          </p:cNvPicPr>
          <p:nvPr/>
        </p:nvPicPr>
        <p:blipFill>
          <a:blip r:embed="rId3"/>
          <a:stretch>
            <a:fillRect/>
          </a:stretch>
        </p:blipFill>
        <p:spPr>
          <a:xfrm>
            <a:off x="479620" y="1262795"/>
            <a:ext cx="5780503" cy="3673591"/>
          </a:xfrm>
          <a:prstGeom prst="rect">
            <a:avLst/>
          </a:prstGeom>
        </p:spPr>
      </p:pic>
    </p:spTree>
    <p:extLst>
      <p:ext uri="{BB962C8B-B14F-4D97-AF65-F5344CB8AC3E}">
        <p14:creationId xmlns:p14="http://schemas.microsoft.com/office/powerpoint/2010/main" val="3605539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18</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 name="Image 9">
            <a:extLst>
              <a:ext uri="{FF2B5EF4-FFF2-40B4-BE49-F238E27FC236}">
                <a16:creationId xmlns:a16="http://schemas.microsoft.com/office/drawing/2014/main" id="{60F3C2B6-D632-4CE1-96BE-6974ABF7501F}"/>
              </a:ext>
            </a:extLst>
          </p:cNvPr>
          <p:cNvPicPr>
            <a:picLocks noChangeAspect="1"/>
          </p:cNvPicPr>
          <p:nvPr/>
        </p:nvPicPr>
        <p:blipFill>
          <a:blip r:embed="rId3"/>
          <a:stretch>
            <a:fillRect/>
          </a:stretch>
        </p:blipFill>
        <p:spPr>
          <a:xfrm>
            <a:off x="499696" y="1199971"/>
            <a:ext cx="6632623" cy="403159"/>
          </a:xfrm>
          <a:prstGeom prst="rect">
            <a:avLst/>
          </a:prstGeom>
        </p:spPr>
      </p:pic>
      <p:pic>
        <p:nvPicPr>
          <p:cNvPr id="14" name="Image 13">
            <a:extLst>
              <a:ext uri="{FF2B5EF4-FFF2-40B4-BE49-F238E27FC236}">
                <a16:creationId xmlns:a16="http://schemas.microsoft.com/office/drawing/2014/main" id="{83CADFEB-930B-48A1-9342-10377288D53F}"/>
              </a:ext>
            </a:extLst>
          </p:cNvPr>
          <p:cNvPicPr>
            <a:picLocks noChangeAspect="1"/>
          </p:cNvPicPr>
          <p:nvPr/>
        </p:nvPicPr>
        <p:blipFill>
          <a:blip r:embed="rId4"/>
          <a:stretch>
            <a:fillRect/>
          </a:stretch>
        </p:blipFill>
        <p:spPr>
          <a:xfrm>
            <a:off x="285750" y="1739350"/>
            <a:ext cx="4286250" cy="3362325"/>
          </a:xfrm>
          <a:prstGeom prst="rect">
            <a:avLst/>
          </a:prstGeom>
        </p:spPr>
      </p:pic>
      <p:pic>
        <p:nvPicPr>
          <p:cNvPr id="16" name="Image 15">
            <a:extLst>
              <a:ext uri="{FF2B5EF4-FFF2-40B4-BE49-F238E27FC236}">
                <a16:creationId xmlns:a16="http://schemas.microsoft.com/office/drawing/2014/main" id="{A75D146C-6832-4BD6-A314-3B7AF0DC2A03}"/>
              </a:ext>
            </a:extLst>
          </p:cNvPr>
          <p:cNvPicPr>
            <a:picLocks noChangeAspect="1"/>
          </p:cNvPicPr>
          <p:nvPr/>
        </p:nvPicPr>
        <p:blipFill>
          <a:blip r:embed="rId5"/>
          <a:stretch>
            <a:fillRect/>
          </a:stretch>
        </p:blipFill>
        <p:spPr>
          <a:xfrm>
            <a:off x="4837820" y="1673469"/>
            <a:ext cx="4120381" cy="3581400"/>
          </a:xfrm>
          <a:prstGeom prst="rect">
            <a:avLst/>
          </a:prstGeom>
        </p:spPr>
      </p:pic>
    </p:spTree>
    <p:extLst>
      <p:ext uri="{BB962C8B-B14F-4D97-AF65-F5344CB8AC3E}">
        <p14:creationId xmlns:p14="http://schemas.microsoft.com/office/powerpoint/2010/main" val="6940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1800" b="1" dirty="0">
                <a:latin typeface="Helvetica "/>
              </a:rPr>
              <a:t>REQUETES ET RESULTATS - APERCU SUITE RESULTAT QUESTION 7</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19</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2" name="Image 1">
            <a:extLst>
              <a:ext uri="{FF2B5EF4-FFF2-40B4-BE49-F238E27FC236}">
                <a16:creationId xmlns:a16="http://schemas.microsoft.com/office/drawing/2014/main" id="{AF92DCEE-C721-4E6B-ADC3-8B67EE6E9596}"/>
              </a:ext>
            </a:extLst>
          </p:cNvPr>
          <p:cNvPicPr>
            <a:picLocks noChangeAspect="1"/>
          </p:cNvPicPr>
          <p:nvPr/>
        </p:nvPicPr>
        <p:blipFill>
          <a:blip r:embed="rId3"/>
          <a:stretch>
            <a:fillRect/>
          </a:stretch>
        </p:blipFill>
        <p:spPr>
          <a:xfrm>
            <a:off x="693241" y="1428300"/>
            <a:ext cx="6120192" cy="2836660"/>
          </a:xfrm>
          <a:prstGeom prst="rect">
            <a:avLst/>
          </a:prstGeom>
        </p:spPr>
      </p:pic>
    </p:spTree>
    <p:extLst>
      <p:ext uri="{BB962C8B-B14F-4D97-AF65-F5344CB8AC3E}">
        <p14:creationId xmlns:p14="http://schemas.microsoft.com/office/powerpoint/2010/main" val="286013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SOMMAIRE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endParaRPr lang="fr-FR" sz="2000" b="1" dirty="0">
              <a:latin typeface="Helvetica "/>
              <a:cs typeface="Calibri" panose="020F0502020204030204" pitchFamily="34" charset="0"/>
            </a:endParaRP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Introduction</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Problématique </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Démarche de conception (dictionnaire des données, modèle conceptuel des données, schéma relationnel normalisé)</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Base de données opérationnelle avec données du 1er semestre 2020 (IBM DB2)</a:t>
            </a:r>
          </a:p>
          <a:p>
            <a:pPr lvl="1" indent="-342900">
              <a:buFont typeface="+mj-lt"/>
              <a:buAutoNum type="arabicPeriod"/>
              <a:defRPr/>
            </a:pPr>
            <a:endParaRPr lang="fr-FR" sz="2000" b="1" dirty="0">
              <a:latin typeface="Helvetica "/>
              <a:cs typeface="Calibri" panose="020F0502020204030204" pitchFamily="34" charset="0"/>
            </a:endParaRPr>
          </a:p>
          <a:p>
            <a:pPr lvl="1" indent="-342900">
              <a:buFont typeface="+mj-lt"/>
              <a:buAutoNum type="arabicPeriod"/>
              <a:defRPr/>
            </a:pPr>
            <a:r>
              <a:rPr lang="fr-FR" sz="2000" b="1" dirty="0">
                <a:latin typeface="Helvetica "/>
                <a:cs typeface="Calibri" panose="020F0502020204030204" pitchFamily="34" charset="0"/>
              </a:rPr>
              <a:t>Requêtes et résultats</a:t>
            </a:r>
          </a:p>
          <a:p>
            <a:pPr lvl="1" indent="-342900">
              <a:buFont typeface="+mj-lt"/>
              <a:buAutoNum type="arabicPeriod"/>
              <a:defRPr/>
            </a:pPr>
            <a:endParaRPr lang="fr-FR" sz="2000" b="1" dirty="0">
              <a:latin typeface="Helvetica "/>
              <a:cs typeface="Calibri" panose="020F0502020204030204" pitchFamily="34" charset="0"/>
            </a:endParaRPr>
          </a:p>
          <a:p>
            <a:pPr marL="400050" lvl="1" indent="0">
              <a:buNone/>
              <a:defRPr/>
            </a:pPr>
            <a:endParaRPr lang="fr-FR" sz="2000" b="1" dirty="0">
              <a:latin typeface="Helvetica "/>
              <a:cs typeface="Calibri" panose="020F0502020204030204" pitchFamily="34" charset="0"/>
            </a:endParaRPr>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a:t>
            </a:fld>
            <a:endParaRPr lang="fr-FR" altLang="fr-FR" sz="1400">
              <a:solidFill>
                <a:schemeClr val="tx2"/>
              </a:solidFill>
              <a:latin typeface="Vinci Sans Medium" pitchFamily="2" charset="0"/>
            </a:endParaRPr>
          </a:p>
        </p:txBody>
      </p:sp>
    </p:spTree>
    <p:extLst>
      <p:ext uri="{BB962C8B-B14F-4D97-AF65-F5344CB8AC3E}">
        <p14:creationId xmlns:p14="http://schemas.microsoft.com/office/powerpoint/2010/main" val="228059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20</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30">
            <a:extLst>
              <a:ext uri="{FF2B5EF4-FFF2-40B4-BE49-F238E27FC236}">
                <a16:creationId xmlns:a16="http://schemas.microsoft.com/office/drawing/2014/main" id="{0C3DBA1C-F2C6-42CA-BE60-00B7BB16287B}"/>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a:extLst>
              <a:ext uri="{FF2B5EF4-FFF2-40B4-BE49-F238E27FC236}">
                <a16:creationId xmlns:a16="http://schemas.microsoft.com/office/drawing/2014/main" id="{39723568-A373-4084-BD89-A30470B2FB26}"/>
              </a:ext>
            </a:extLst>
          </p:cNvPr>
          <p:cNvPicPr>
            <a:picLocks noChangeAspect="1"/>
          </p:cNvPicPr>
          <p:nvPr/>
        </p:nvPicPr>
        <p:blipFill>
          <a:blip r:embed="rId3"/>
          <a:stretch>
            <a:fillRect/>
          </a:stretch>
        </p:blipFill>
        <p:spPr>
          <a:xfrm>
            <a:off x="633412" y="1242999"/>
            <a:ext cx="5148410" cy="5218140"/>
          </a:xfrm>
          <a:prstGeom prst="rect">
            <a:avLst/>
          </a:prstGeom>
        </p:spPr>
      </p:pic>
    </p:spTree>
    <p:extLst>
      <p:ext uri="{BB962C8B-B14F-4D97-AF65-F5344CB8AC3E}">
        <p14:creationId xmlns:p14="http://schemas.microsoft.com/office/powerpoint/2010/main" val="69868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1800" b="1" dirty="0">
                <a:latin typeface="Helvetica "/>
              </a:rPr>
              <a:t>REQUETES ET RESULTATS – APERCU SUITE RESULTAT QUESTION 8</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21</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2" name="Image 1">
            <a:extLst>
              <a:ext uri="{FF2B5EF4-FFF2-40B4-BE49-F238E27FC236}">
                <a16:creationId xmlns:a16="http://schemas.microsoft.com/office/drawing/2014/main" id="{FB33E17B-080C-4D9C-8EE6-E490C0C3F63A}"/>
              </a:ext>
            </a:extLst>
          </p:cNvPr>
          <p:cNvPicPr>
            <a:picLocks noChangeAspect="1"/>
          </p:cNvPicPr>
          <p:nvPr/>
        </p:nvPicPr>
        <p:blipFill>
          <a:blip r:embed="rId3"/>
          <a:stretch>
            <a:fillRect/>
          </a:stretch>
        </p:blipFill>
        <p:spPr>
          <a:xfrm>
            <a:off x="1003496" y="1381576"/>
            <a:ext cx="6167760" cy="3361266"/>
          </a:xfrm>
          <a:prstGeom prst="rect">
            <a:avLst/>
          </a:prstGeom>
        </p:spPr>
      </p:pic>
    </p:spTree>
    <p:extLst>
      <p:ext uri="{BB962C8B-B14F-4D97-AF65-F5344CB8AC3E}">
        <p14:creationId xmlns:p14="http://schemas.microsoft.com/office/powerpoint/2010/main" val="386765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2400" b="1" dirty="0">
                <a:latin typeface="Helvetica "/>
              </a:rPr>
              <a:t>REQUETES ET RESULTATS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22</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7" name="Image 6">
            <a:extLst>
              <a:ext uri="{FF2B5EF4-FFF2-40B4-BE49-F238E27FC236}">
                <a16:creationId xmlns:a16="http://schemas.microsoft.com/office/drawing/2014/main" id="{352A2B51-E3E6-4ACA-88B0-7EF8B2B16129}"/>
              </a:ext>
            </a:extLst>
          </p:cNvPr>
          <p:cNvPicPr>
            <a:picLocks noChangeAspect="1"/>
          </p:cNvPicPr>
          <p:nvPr/>
        </p:nvPicPr>
        <p:blipFill>
          <a:blip r:embed="rId3"/>
          <a:stretch>
            <a:fillRect/>
          </a:stretch>
        </p:blipFill>
        <p:spPr>
          <a:xfrm>
            <a:off x="390094" y="1209823"/>
            <a:ext cx="6040583" cy="2082015"/>
          </a:xfrm>
          <a:prstGeom prst="rect">
            <a:avLst/>
          </a:prstGeom>
        </p:spPr>
      </p:pic>
    </p:spTree>
    <p:extLst>
      <p:ext uri="{BB962C8B-B14F-4D97-AF65-F5344CB8AC3E}">
        <p14:creationId xmlns:p14="http://schemas.microsoft.com/office/powerpoint/2010/main" val="1672359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07290" cy="420687"/>
          </a:xfrm>
        </p:spPr>
        <p:txBody>
          <a:bodyPr/>
          <a:lstStyle/>
          <a:p>
            <a:pPr>
              <a:defRPr/>
            </a:pPr>
            <a:r>
              <a:rPr lang="fr-FR" altLang="fr-FR" sz="1800" b="1" dirty="0">
                <a:latin typeface="Helvetica "/>
              </a:rPr>
              <a:t>REQUETES ET RESULTATS - SUITE RESULTAT QUESTION 9</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23</a:t>
            </a:fld>
            <a:endParaRPr lang="fr-FR" altLang="fr-FR" sz="1400">
              <a:solidFill>
                <a:schemeClr val="tx2"/>
              </a:solidFill>
              <a:latin typeface="Vinci Sans Medium" pitchFamily="2" charset="0"/>
            </a:endParaRPr>
          </a:p>
        </p:txBody>
      </p:sp>
      <p:sp>
        <p:nvSpPr>
          <p:cNvPr id="21" name="Rectangle 29">
            <a:extLst>
              <a:ext uri="{FF2B5EF4-FFF2-40B4-BE49-F238E27FC236}">
                <a16:creationId xmlns:a16="http://schemas.microsoft.com/office/drawing/2014/main" id="{B421E09F-8220-4EA4-B9AA-151BFECB10D4}"/>
              </a:ext>
            </a:extLst>
          </p:cNvPr>
          <p:cNvSpPr>
            <a:spLocks noChangeArrowheads="1"/>
          </p:cNvSpPr>
          <p:nvPr/>
        </p:nvSpPr>
        <p:spPr bwMode="auto">
          <a:xfrm>
            <a:off x="855785" y="22695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4">
            <a:extLst>
              <a:ext uri="{FF2B5EF4-FFF2-40B4-BE49-F238E27FC236}">
                <a16:creationId xmlns:a16="http://schemas.microsoft.com/office/drawing/2014/main" id="{7B7E9881-2036-4E38-86ED-5E56018ECCB1}"/>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5" name="Rectangle 5">
            <a:extLst>
              <a:ext uri="{FF2B5EF4-FFF2-40B4-BE49-F238E27FC236}">
                <a16:creationId xmlns:a16="http://schemas.microsoft.com/office/drawing/2014/main" id="{01B613C0-837F-4584-BC14-3E7ACF1BFEFD}"/>
              </a:ext>
            </a:extLst>
          </p:cNvPr>
          <p:cNvSpPr>
            <a:spLocks noChangeArrowheads="1"/>
          </p:cNvSpPr>
          <p:nvPr/>
        </p:nvSpPr>
        <p:spPr bwMode="auto">
          <a:xfrm>
            <a:off x="1003495"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1" name="Rectangle 10">
            <a:extLst>
              <a:ext uri="{FF2B5EF4-FFF2-40B4-BE49-F238E27FC236}">
                <a16:creationId xmlns:a16="http://schemas.microsoft.com/office/drawing/2014/main" id="{746E5C6A-06DE-4A77-B87E-3C96C816F799}"/>
              </a:ext>
            </a:extLst>
          </p:cNvPr>
          <p:cNvSpPr>
            <a:spLocks noChangeArrowheads="1"/>
          </p:cNvSpPr>
          <p:nvPr/>
        </p:nvSpPr>
        <p:spPr bwMode="auto">
          <a:xfrm>
            <a:off x="185799" y="52548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6" name="Image 5">
            <a:extLst>
              <a:ext uri="{FF2B5EF4-FFF2-40B4-BE49-F238E27FC236}">
                <a16:creationId xmlns:a16="http://schemas.microsoft.com/office/drawing/2014/main" id="{3680D293-D3C9-4868-AF24-ABF127A14DE4}"/>
              </a:ext>
            </a:extLst>
          </p:cNvPr>
          <p:cNvPicPr>
            <a:picLocks noChangeAspect="1"/>
          </p:cNvPicPr>
          <p:nvPr/>
        </p:nvPicPr>
        <p:blipFill>
          <a:blip r:embed="rId3"/>
          <a:stretch>
            <a:fillRect/>
          </a:stretch>
        </p:blipFill>
        <p:spPr>
          <a:xfrm>
            <a:off x="1370125" y="1048735"/>
            <a:ext cx="4467967" cy="5717670"/>
          </a:xfrm>
          <a:prstGeom prst="rect">
            <a:avLst/>
          </a:prstGeom>
        </p:spPr>
      </p:pic>
    </p:spTree>
    <p:extLst>
      <p:ext uri="{BB962C8B-B14F-4D97-AF65-F5344CB8AC3E}">
        <p14:creationId xmlns:p14="http://schemas.microsoft.com/office/powerpoint/2010/main" val="19057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INTRODUCTION</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3</a:t>
            </a:fld>
            <a:endParaRPr lang="fr-FR" altLang="fr-FR" sz="1400">
              <a:solidFill>
                <a:schemeClr val="tx2"/>
              </a:solidFill>
              <a:latin typeface="Vinci Sans Medium" pitchFamily="2" charset="0"/>
            </a:endParaRPr>
          </a:p>
        </p:txBody>
      </p:sp>
      <p:sp>
        <p:nvSpPr>
          <p:cNvPr id="6" name="ZoneTexte 5">
            <a:extLst>
              <a:ext uri="{FF2B5EF4-FFF2-40B4-BE49-F238E27FC236}">
                <a16:creationId xmlns:a16="http://schemas.microsoft.com/office/drawing/2014/main" id="{55261D41-0212-4488-9B5D-73239C6B84B6}"/>
              </a:ext>
            </a:extLst>
          </p:cNvPr>
          <p:cNvSpPr txBox="1"/>
          <p:nvPr/>
        </p:nvSpPr>
        <p:spPr>
          <a:xfrm>
            <a:off x="621437" y="1393794"/>
            <a:ext cx="8371751" cy="2492990"/>
          </a:xfrm>
          <a:prstGeom prst="rect">
            <a:avLst/>
          </a:prstGeom>
          <a:noFill/>
        </p:spPr>
        <p:txBody>
          <a:bodyPr wrap="square">
            <a:spAutoFit/>
          </a:bodyPr>
          <a:lstStyle/>
          <a:p>
            <a:pPr marL="342900" indent="-342900">
              <a:buFont typeface="Wingdings" panose="05000000000000000000" pitchFamily="2" charset="2"/>
              <a:buChar char="Ø"/>
            </a:pPr>
            <a:endParaRPr lang="fr-FR" sz="2200" dirty="0">
              <a:solidFill>
                <a:schemeClr val="bg2"/>
              </a:solidFill>
              <a:latin typeface="Helvetica "/>
            </a:endParaRPr>
          </a:p>
          <a:p>
            <a:pPr marL="342900" indent="-342900">
              <a:buFont typeface="Wingdings" panose="05000000000000000000" pitchFamily="2" charset="2"/>
              <a:buChar char="Ø"/>
            </a:pPr>
            <a:r>
              <a:rPr lang="fr-FR" sz="2200" dirty="0">
                <a:solidFill>
                  <a:schemeClr val="bg2"/>
                </a:solidFill>
                <a:latin typeface="Helvetica "/>
              </a:rPr>
              <a:t>Laplace </a:t>
            </a:r>
            <a:r>
              <a:rPr lang="fr-FR" sz="2200" dirty="0" err="1">
                <a:solidFill>
                  <a:schemeClr val="bg2"/>
                </a:solidFill>
                <a:latin typeface="Helvetica "/>
              </a:rPr>
              <a:t>Immo</a:t>
            </a:r>
            <a:r>
              <a:rPr lang="fr-FR" sz="2200" dirty="0">
                <a:solidFill>
                  <a:schemeClr val="bg2"/>
                </a:solidFill>
                <a:latin typeface="Helvetica "/>
              </a:rPr>
              <a:t>, un réseau national d’agences immobilières présent en France</a:t>
            </a:r>
          </a:p>
          <a:p>
            <a:pPr marL="342900" indent="-342900">
              <a:buFont typeface="Wingdings" panose="05000000000000000000" pitchFamily="2" charset="2"/>
              <a:buChar char="Ø"/>
            </a:pPr>
            <a:endParaRPr lang="fr-FR" sz="2200" dirty="0">
              <a:solidFill>
                <a:schemeClr val="bg2"/>
              </a:solidFill>
              <a:latin typeface="Helvetica "/>
            </a:endParaRPr>
          </a:p>
          <a:p>
            <a:pPr marL="342900" indent="-342900">
              <a:buFont typeface="Wingdings" panose="05000000000000000000" pitchFamily="2" charset="2"/>
              <a:buChar char="Ø"/>
            </a:pPr>
            <a:r>
              <a:rPr lang="fr-FR" sz="2200" dirty="0">
                <a:solidFill>
                  <a:schemeClr val="bg2"/>
                </a:solidFill>
                <a:latin typeface="Helvetica "/>
              </a:rPr>
              <a:t>Présentation : modélisation et conception base de donnée opérationnelle, requêtes et résultats </a:t>
            </a:r>
            <a:endParaRPr lang="fr-FR" sz="2400" b="1" dirty="0">
              <a:solidFill>
                <a:schemeClr val="bg2"/>
              </a:solidFill>
            </a:endParaRPr>
          </a:p>
          <a:p>
            <a:pPr marL="342900" indent="-342900" algn="ctr">
              <a:buFont typeface="Wingdings" panose="05000000000000000000" pitchFamily="2" charset="2"/>
              <a:buChar char="Ø"/>
            </a:pPr>
            <a:endParaRPr lang="fr-FR" sz="2400" b="1" dirty="0">
              <a:solidFill>
                <a:schemeClr val="bg2"/>
              </a:solidFill>
            </a:endParaRPr>
          </a:p>
        </p:txBody>
      </p:sp>
    </p:spTree>
    <p:extLst>
      <p:ext uri="{BB962C8B-B14F-4D97-AF65-F5344CB8AC3E}">
        <p14:creationId xmlns:p14="http://schemas.microsoft.com/office/powerpoint/2010/main" val="103303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PROBLEMATIQUE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4</a:t>
            </a:fld>
            <a:endParaRPr lang="fr-FR" altLang="fr-FR" sz="1400">
              <a:solidFill>
                <a:schemeClr val="tx2"/>
              </a:solidFill>
              <a:latin typeface="Vinci Sans Medium" pitchFamily="2" charset="0"/>
            </a:endParaRPr>
          </a:p>
        </p:txBody>
      </p:sp>
      <p:sp>
        <p:nvSpPr>
          <p:cNvPr id="6" name="ZoneTexte 5">
            <a:extLst>
              <a:ext uri="{FF2B5EF4-FFF2-40B4-BE49-F238E27FC236}">
                <a16:creationId xmlns:a16="http://schemas.microsoft.com/office/drawing/2014/main" id="{55261D41-0212-4488-9B5D-73239C6B84B6}"/>
              </a:ext>
            </a:extLst>
          </p:cNvPr>
          <p:cNvSpPr txBox="1"/>
          <p:nvPr/>
        </p:nvSpPr>
        <p:spPr>
          <a:xfrm>
            <a:off x="621437" y="1393794"/>
            <a:ext cx="8371751" cy="800219"/>
          </a:xfrm>
          <a:prstGeom prst="rect">
            <a:avLst/>
          </a:prstGeom>
          <a:noFill/>
        </p:spPr>
        <p:txBody>
          <a:bodyPr wrap="square">
            <a:spAutoFit/>
          </a:bodyPr>
          <a:lstStyle/>
          <a:p>
            <a:pPr marL="342900" indent="-342900">
              <a:buFont typeface="Wingdings" panose="05000000000000000000" pitchFamily="2" charset="2"/>
              <a:buChar char="Ø"/>
            </a:pPr>
            <a:endParaRPr lang="fr-FR" sz="2200" dirty="0">
              <a:solidFill>
                <a:schemeClr val="bg2"/>
              </a:solidFill>
              <a:latin typeface="Helvetica "/>
            </a:endParaRPr>
          </a:p>
          <a:p>
            <a:pPr marL="342900" indent="-342900" algn="ctr">
              <a:buFont typeface="Wingdings" panose="05000000000000000000" pitchFamily="2" charset="2"/>
              <a:buChar char="Ø"/>
            </a:pPr>
            <a:endParaRPr lang="fr-FR" sz="2400" b="1" dirty="0">
              <a:solidFill>
                <a:schemeClr val="bg2"/>
              </a:solidFill>
            </a:endParaRPr>
          </a:p>
        </p:txBody>
      </p:sp>
      <p:sp>
        <p:nvSpPr>
          <p:cNvPr id="7" name="ZoneTexte 6">
            <a:extLst>
              <a:ext uri="{FF2B5EF4-FFF2-40B4-BE49-F238E27FC236}">
                <a16:creationId xmlns:a16="http://schemas.microsoft.com/office/drawing/2014/main" id="{9BDF726E-6EE7-4466-BF6B-742047780D89}"/>
              </a:ext>
            </a:extLst>
          </p:cNvPr>
          <p:cNvSpPr txBox="1"/>
          <p:nvPr/>
        </p:nvSpPr>
        <p:spPr>
          <a:xfrm>
            <a:off x="780755" y="1625248"/>
            <a:ext cx="7406641" cy="1015663"/>
          </a:xfrm>
          <a:prstGeom prst="rect">
            <a:avLst/>
          </a:prstGeom>
          <a:noFill/>
        </p:spPr>
        <p:txBody>
          <a:bodyPr wrap="square">
            <a:spAutoFit/>
          </a:bodyPr>
          <a:lstStyle/>
          <a:p>
            <a:pPr marL="285750" indent="-285750">
              <a:buFont typeface="Wingdings" panose="05000000000000000000" pitchFamily="2" charset="2"/>
              <a:buChar char="Ø"/>
            </a:pPr>
            <a:r>
              <a:rPr lang="fr-FR" sz="2000" b="1" dirty="0">
                <a:solidFill>
                  <a:schemeClr val="bg2"/>
                </a:solidFill>
                <a:latin typeface="Helvetica "/>
                <a:cs typeface="Heebo Thin" panose="020B0604020202020204" pitchFamily="2" charset="-79"/>
              </a:rPr>
              <a:t>Comment l’agence doit se démarquer de la concurrence en créant un modèle pour mieux prévoir le prix de vente des biens immobiliers?  </a:t>
            </a:r>
          </a:p>
        </p:txBody>
      </p:sp>
    </p:spTree>
    <p:extLst>
      <p:ext uri="{BB962C8B-B14F-4D97-AF65-F5344CB8AC3E}">
        <p14:creationId xmlns:p14="http://schemas.microsoft.com/office/powerpoint/2010/main" val="154933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DICTIONNAIRE DES DONNEES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5</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5C8F74C5-8104-46BA-A5DD-CEFCF55AB7CC}"/>
              </a:ext>
            </a:extLst>
          </p:cNvPr>
          <p:cNvPicPr>
            <a:picLocks noChangeAspect="1"/>
          </p:cNvPicPr>
          <p:nvPr/>
        </p:nvPicPr>
        <p:blipFill>
          <a:blip r:embed="rId3"/>
          <a:stretch>
            <a:fillRect/>
          </a:stretch>
        </p:blipFill>
        <p:spPr>
          <a:xfrm>
            <a:off x="221691" y="1224643"/>
            <a:ext cx="8828981" cy="4960257"/>
          </a:xfrm>
          <a:prstGeom prst="rect">
            <a:avLst/>
          </a:prstGeom>
        </p:spPr>
      </p:pic>
    </p:spTree>
    <p:extLst>
      <p:ext uri="{BB962C8B-B14F-4D97-AF65-F5344CB8AC3E}">
        <p14:creationId xmlns:p14="http://schemas.microsoft.com/office/powerpoint/2010/main" val="45776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MODELE CONCEPTUEL DES DONNEES</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6</a:t>
            </a:fld>
            <a:endParaRPr lang="fr-FR" altLang="fr-FR" sz="1400">
              <a:solidFill>
                <a:schemeClr val="tx2"/>
              </a:solidFill>
              <a:latin typeface="Vinci Sans Medium" pitchFamily="2" charset="0"/>
            </a:endParaRPr>
          </a:p>
        </p:txBody>
      </p:sp>
      <p:pic>
        <p:nvPicPr>
          <p:cNvPr id="7" name="Image 6">
            <a:extLst>
              <a:ext uri="{FF2B5EF4-FFF2-40B4-BE49-F238E27FC236}">
                <a16:creationId xmlns:a16="http://schemas.microsoft.com/office/drawing/2014/main" id="{ED792068-1C1A-4A76-8FAB-7D6C7D84C157}"/>
              </a:ext>
            </a:extLst>
          </p:cNvPr>
          <p:cNvPicPr>
            <a:picLocks noChangeAspect="1"/>
          </p:cNvPicPr>
          <p:nvPr/>
        </p:nvPicPr>
        <p:blipFill>
          <a:blip r:embed="rId3"/>
          <a:stretch>
            <a:fillRect/>
          </a:stretch>
        </p:blipFill>
        <p:spPr>
          <a:xfrm>
            <a:off x="1006476" y="1211756"/>
            <a:ext cx="7567612" cy="5279532"/>
          </a:xfrm>
          <a:prstGeom prst="rect">
            <a:avLst/>
          </a:prstGeom>
        </p:spPr>
      </p:pic>
    </p:spTree>
    <p:extLst>
      <p:ext uri="{BB962C8B-B14F-4D97-AF65-F5344CB8AC3E}">
        <p14:creationId xmlns:p14="http://schemas.microsoft.com/office/powerpoint/2010/main" val="40508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p:txBody>
          <a:bodyPr/>
          <a:lstStyle/>
          <a:p>
            <a:pPr>
              <a:defRPr/>
            </a:pPr>
            <a:r>
              <a:rPr lang="fr-FR" altLang="fr-FR" sz="2400" b="1" dirty="0">
                <a:latin typeface="Helvetica "/>
              </a:rPr>
              <a:t>SCHEMA RELATIONNEL NORMALISE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7</a:t>
            </a:fld>
            <a:endParaRPr lang="fr-FR" altLang="fr-FR" sz="1400">
              <a:solidFill>
                <a:schemeClr val="tx2"/>
              </a:solidFill>
              <a:latin typeface="Vinci Sans Medium" pitchFamily="2" charset="0"/>
            </a:endParaRPr>
          </a:p>
        </p:txBody>
      </p:sp>
      <p:pic>
        <p:nvPicPr>
          <p:cNvPr id="7" name="Image 6">
            <a:extLst>
              <a:ext uri="{FF2B5EF4-FFF2-40B4-BE49-F238E27FC236}">
                <a16:creationId xmlns:a16="http://schemas.microsoft.com/office/drawing/2014/main" id="{08F379C2-339F-42FE-999F-626CE2F06865}"/>
              </a:ext>
            </a:extLst>
          </p:cNvPr>
          <p:cNvPicPr>
            <a:picLocks noChangeAspect="1"/>
          </p:cNvPicPr>
          <p:nvPr/>
        </p:nvPicPr>
        <p:blipFill>
          <a:blip r:embed="rId3"/>
          <a:stretch>
            <a:fillRect/>
          </a:stretch>
        </p:blipFill>
        <p:spPr>
          <a:xfrm>
            <a:off x="1600200" y="1224915"/>
            <a:ext cx="6400799" cy="4747259"/>
          </a:xfrm>
          <a:prstGeom prst="rect">
            <a:avLst/>
          </a:prstGeom>
        </p:spPr>
      </p:pic>
    </p:spTree>
    <p:extLst>
      <p:ext uri="{BB962C8B-B14F-4D97-AF65-F5344CB8AC3E}">
        <p14:creationId xmlns:p14="http://schemas.microsoft.com/office/powerpoint/2010/main" val="3950704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49494" cy="420687"/>
          </a:xfrm>
        </p:spPr>
        <p:txBody>
          <a:bodyPr/>
          <a:lstStyle/>
          <a:p>
            <a:pPr>
              <a:defRPr/>
            </a:pPr>
            <a:r>
              <a:rPr lang="fr-FR" altLang="fr-FR" sz="1800" b="1" dirty="0">
                <a:latin typeface="Helvetica "/>
              </a:rPr>
              <a:t>BASE DE DONNEE OPERATIONNEL AVEC DONNEES DU 1</a:t>
            </a:r>
            <a:r>
              <a:rPr lang="fr-FR" altLang="fr-FR" sz="1800" b="1" baseline="30000" dirty="0">
                <a:latin typeface="Helvetica "/>
              </a:rPr>
              <a:t>er</a:t>
            </a:r>
            <a:r>
              <a:rPr lang="fr-FR" altLang="fr-FR" sz="1800" b="1" dirty="0">
                <a:latin typeface="Helvetica "/>
              </a:rPr>
              <a:t> SEMESTRE 2020 (IBM DB2)</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8</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5479044C-F801-4B81-A363-3D7B39A1048A}"/>
              </a:ext>
            </a:extLst>
          </p:cNvPr>
          <p:cNvPicPr>
            <a:picLocks noChangeAspect="1"/>
          </p:cNvPicPr>
          <p:nvPr/>
        </p:nvPicPr>
        <p:blipFill>
          <a:blip r:embed="rId3"/>
          <a:stretch>
            <a:fillRect/>
          </a:stretch>
        </p:blipFill>
        <p:spPr>
          <a:xfrm>
            <a:off x="1124011" y="1922694"/>
            <a:ext cx="6895977" cy="3012611"/>
          </a:xfrm>
          <a:prstGeom prst="rect">
            <a:avLst/>
          </a:prstGeom>
        </p:spPr>
      </p:pic>
    </p:spTree>
    <p:extLst>
      <p:ext uri="{BB962C8B-B14F-4D97-AF65-F5344CB8AC3E}">
        <p14:creationId xmlns:p14="http://schemas.microsoft.com/office/powerpoint/2010/main" val="73451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a:extLst>
              <a:ext uri="{FF2B5EF4-FFF2-40B4-BE49-F238E27FC236}">
                <a16:creationId xmlns:a16="http://schemas.microsoft.com/office/drawing/2014/main" id="{5D4EAA43-80B8-41D0-8865-5B143E75A496}"/>
              </a:ext>
            </a:extLst>
          </p:cNvPr>
          <p:cNvSpPr>
            <a:spLocks noGrp="1"/>
          </p:cNvSpPr>
          <p:nvPr>
            <p:ph type="title"/>
          </p:nvPr>
        </p:nvSpPr>
        <p:spPr>
          <a:xfrm>
            <a:off x="141288" y="119063"/>
            <a:ext cx="8749494" cy="420687"/>
          </a:xfrm>
        </p:spPr>
        <p:txBody>
          <a:bodyPr/>
          <a:lstStyle/>
          <a:p>
            <a:pPr>
              <a:defRPr/>
            </a:pPr>
            <a:r>
              <a:rPr lang="fr-FR" altLang="fr-FR" sz="1800" b="1" dirty="0">
                <a:latin typeface="Helvetica "/>
              </a:rPr>
              <a:t>BASE DE DONNEE OPERATIONNELLE AVEC DONNEES DU 1</a:t>
            </a:r>
            <a:r>
              <a:rPr lang="fr-FR" altLang="fr-FR" sz="1800" b="1" baseline="30000" dirty="0">
                <a:latin typeface="Helvetica "/>
              </a:rPr>
              <a:t>er</a:t>
            </a:r>
            <a:r>
              <a:rPr lang="fr-FR" altLang="fr-FR" sz="1800" b="1" dirty="0">
                <a:latin typeface="Helvetica "/>
              </a:rPr>
              <a:t> SEMESTRE 2020 (IBM DB2) – APERCU TABLE REF_CADASTRALE</a:t>
            </a:r>
          </a:p>
        </p:txBody>
      </p:sp>
      <p:sp>
        <p:nvSpPr>
          <p:cNvPr id="3" name="Espace réservé du contenu 2">
            <a:extLst>
              <a:ext uri="{FF2B5EF4-FFF2-40B4-BE49-F238E27FC236}">
                <a16:creationId xmlns:a16="http://schemas.microsoft.com/office/drawing/2014/main" id="{82A283FC-A5A6-4B8A-88CE-C8E060924ED2}"/>
              </a:ext>
            </a:extLst>
          </p:cNvPr>
          <p:cNvSpPr>
            <a:spLocks noGrp="1"/>
          </p:cNvSpPr>
          <p:nvPr>
            <p:ph idx="1"/>
          </p:nvPr>
        </p:nvSpPr>
        <p:spPr>
          <a:xfrm>
            <a:off x="141288" y="846138"/>
            <a:ext cx="8861425" cy="6011862"/>
          </a:xfrm>
        </p:spPr>
        <p:txBody>
          <a:bodyPr/>
          <a:lstStyle/>
          <a:p>
            <a:pPr marL="0" indent="0">
              <a:buNone/>
              <a:defRPr/>
            </a:pPr>
            <a:r>
              <a:rPr lang="fr-FR" sz="1600" b="1" dirty="0">
                <a:solidFill>
                  <a:srgbClr val="7451EA"/>
                </a:solidFill>
                <a:latin typeface="Helvetica "/>
                <a:cs typeface="Calibri" panose="020F0502020204030204" pitchFamily="34" charset="0"/>
              </a:rPr>
              <a:t> </a:t>
            </a:r>
          </a:p>
          <a:p>
            <a:pPr marL="0" indent="0">
              <a:buNone/>
              <a:defRPr/>
            </a:pPr>
            <a:endParaRPr lang="fr-FR" b="1" dirty="0">
              <a:solidFill>
                <a:srgbClr val="7451EA"/>
              </a:solidFill>
              <a:latin typeface="Helvetica "/>
              <a:cs typeface="Calibri" panose="020F0502020204030204" pitchFamily="34" charset="0"/>
            </a:endParaRPr>
          </a:p>
          <a:p>
            <a:pPr marL="0" indent="0">
              <a:buNone/>
              <a:defRPr/>
            </a:pPr>
            <a:r>
              <a:rPr lang="fr-FR" b="1" dirty="0">
                <a:latin typeface="Helvetica "/>
                <a:cs typeface="Calibri" panose="020F0502020204030204" pitchFamily="34" charset="0"/>
              </a:rPr>
              <a:t> </a:t>
            </a:r>
            <a:endParaRPr lang="fr-FR" dirty="0"/>
          </a:p>
        </p:txBody>
      </p:sp>
      <p:sp>
        <p:nvSpPr>
          <p:cNvPr id="7172" name="Espace réservé du numéro de diapositive 3">
            <a:extLst>
              <a:ext uri="{FF2B5EF4-FFF2-40B4-BE49-F238E27FC236}">
                <a16:creationId xmlns:a16="http://schemas.microsoft.com/office/drawing/2014/main" id="{F407BA46-D64C-47D2-A474-A63E4E927D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45000"/>
              </a:spcBef>
              <a:spcAft>
                <a:spcPct val="20000"/>
              </a:spcAft>
              <a:buClr>
                <a:srgbClr val="0D3777"/>
              </a:buClr>
              <a:buSzPct val="85000"/>
              <a:buFont typeface="Wingdings" panose="05000000000000000000" pitchFamily="2" charset="2"/>
              <a:buBlip>
                <a:blip r:embed="rId2"/>
              </a:buBlip>
              <a:defRPr sz="2000">
                <a:solidFill>
                  <a:schemeClr val="bg2"/>
                </a:solidFill>
                <a:latin typeface="Vinci Sans" pitchFamily="2" charset="0"/>
                <a:ea typeface="MS PGothic" panose="020B0600070205080204" pitchFamily="34" charset="-128"/>
              </a:defRPr>
            </a:lvl1pPr>
            <a:lvl2pPr marL="742950" indent="-285750">
              <a:lnSpc>
                <a:spcPct val="90000"/>
              </a:lnSpc>
              <a:buClr>
                <a:srgbClr val="0D3777"/>
              </a:buClr>
              <a:buSzPct val="75000"/>
              <a:buFont typeface="Wingdings" panose="05000000000000000000" pitchFamily="2" charset="2"/>
              <a:buBlip>
                <a:blip r:embed="rId2"/>
              </a:buBlip>
              <a:defRPr>
                <a:solidFill>
                  <a:schemeClr val="bg2"/>
                </a:solidFill>
                <a:latin typeface="Vinci Sans" pitchFamily="2" charset="0"/>
                <a:ea typeface="MS PGothic" panose="020B0600070205080204" pitchFamily="34" charset="-128"/>
              </a:defRPr>
            </a:lvl2pPr>
            <a:lvl3pPr marL="1143000" indent="-228600">
              <a:spcBef>
                <a:spcPct val="10000"/>
              </a:spcBef>
              <a:buClr>
                <a:srgbClr val="0D3777"/>
              </a:buClr>
              <a:buSzPct val="65000"/>
              <a:buFont typeface="Wingdings" panose="05000000000000000000" pitchFamily="2" charset="2"/>
              <a:buBlip>
                <a:blip r:embed="rId2"/>
              </a:buBlip>
              <a:defRPr sz="1600">
                <a:solidFill>
                  <a:schemeClr val="bg2"/>
                </a:solidFill>
                <a:latin typeface="Vinci Sans" pitchFamily="2" charset="0"/>
                <a:ea typeface="MS PGothic" panose="020B0600070205080204" pitchFamily="34" charset="-128"/>
              </a:defRPr>
            </a:lvl3pPr>
            <a:lvl4pPr marL="16002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4pPr>
            <a:lvl5pPr marL="2057400" indent="-228600">
              <a:spcBef>
                <a:spcPct val="10000"/>
              </a:spcBef>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5pPr>
            <a:lvl6pPr marL="25146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6pPr>
            <a:lvl7pPr marL="29718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7pPr>
            <a:lvl8pPr marL="34290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8pPr>
            <a:lvl9pPr marL="3886200" indent="-228600" eaLnBrk="0" fontAlgn="base" hangingPunct="0">
              <a:spcBef>
                <a:spcPct val="10000"/>
              </a:spcBef>
              <a:spcAft>
                <a:spcPct val="0"/>
              </a:spcAft>
              <a:buClr>
                <a:srgbClr val="0D3777"/>
              </a:buClr>
              <a:buSzPct val="55000"/>
              <a:buFont typeface="Wingdings" panose="05000000000000000000" pitchFamily="2" charset="2"/>
              <a:buChar char="n"/>
              <a:defRPr sz="1400">
                <a:solidFill>
                  <a:schemeClr val="bg2"/>
                </a:solidFill>
                <a:latin typeface="Vinci Sans" pitchFamily="2" charset="0"/>
                <a:ea typeface="MS PGothic" panose="020B0600070205080204" pitchFamily="34" charset="-128"/>
              </a:defRPr>
            </a:lvl9pPr>
          </a:lstStyle>
          <a:p>
            <a:pPr>
              <a:lnSpc>
                <a:spcPct val="100000"/>
              </a:lnSpc>
              <a:spcBef>
                <a:spcPct val="0"/>
              </a:spcBef>
              <a:spcAft>
                <a:spcPct val="0"/>
              </a:spcAft>
              <a:buClrTx/>
              <a:buSzTx/>
              <a:buFontTx/>
              <a:buNone/>
            </a:pPr>
            <a:fld id="{A3EE1CB2-03D8-4947-9CED-8D9F056650A3}" type="slidenum">
              <a:rPr lang="fr-FR" altLang="fr-FR" sz="1400">
                <a:solidFill>
                  <a:schemeClr val="tx2"/>
                </a:solidFill>
                <a:latin typeface="Vinci Sans Medium" pitchFamily="2" charset="0"/>
              </a:rPr>
              <a:pPr>
                <a:lnSpc>
                  <a:spcPct val="100000"/>
                </a:lnSpc>
                <a:spcBef>
                  <a:spcPct val="0"/>
                </a:spcBef>
                <a:spcAft>
                  <a:spcPct val="0"/>
                </a:spcAft>
                <a:buClrTx/>
                <a:buSzTx/>
                <a:buFontTx/>
                <a:buNone/>
              </a:pPr>
              <a:t>9</a:t>
            </a:fld>
            <a:endParaRPr lang="fr-FR" altLang="fr-FR" sz="1400">
              <a:solidFill>
                <a:schemeClr val="tx2"/>
              </a:solidFill>
              <a:latin typeface="Vinci Sans Medium" pitchFamily="2" charset="0"/>
            </a:endParaRPr>
          </a:p>
        </p:txBody>
      </p:sp>
      <p:pic>
        <p:nvPicPr>
          <p:cNvPr id="4" name="Image 3">
            <a:extLst>
              <a:ext uri="{FF2B5EF4-FFF2-40B4-BE49-F238E27FC236}">
                <a16:creationId xmlns:a16="http://schemas.microsoft.com/office/drawing/2014/main" id="{6C1D39A4-4D46-4394-9077-EE0491030713}"/>
              </a:ext>
            </a:extLst>
          </p:cNvPr>
          <p:cNvPicPr>
            <a:picLocks noChangeAspect="1"/>
          </p:cNvPicPr>
          <p:nvPr/>
        </p:nvPicPr>
        <p:blipFill>
          <a:blip r:embed="rId3"/>
          <a:stretch>
            <a:fillRect/>
          </a:stretch>
        </p:blipFill>
        <p:spPr>
          <a:xfrm>
            <a:off x="991947" y="1131439"/>
            <a:ext cx="3441233" cy="2383987"/>
          </a:xfrm>
          <a:prstGeom prst="rect">
            <a:avLst/>
          </a:prstGeom>
          <a:ln>
            <a:solidFill>
              <a:schemeClr val="bg2"/>
            </a:solidFill>
          </a:ln>
        </p:spPr>
      </p:pic>
      <p:pic>
        <p:nvPicPr>
          <p:cNvPr id="7" name="Image 6">
            <a:extLst>
              <a:ext uri="{FF2B5EF4-FFF2-40B4-BE49-F238E27FC236}">
                <a16:creationId xmlns:a16="http://schemas.microsoft.com/office/drawing/2014/main" id="{C028AB08-5E4A-42AC-9AB8-916838D661B7}"/>
              </a:ext>
            </a:extLst>
          </p:cNvPr>
          <p:cNvPicPr>
            <a:picLocks noChangeAspect="1"/>
          </p:cNvPicPr>
          <p:nvPr/>
        </p:nvPicPr>
        <p:blipFill>
          <a:blip r:embed="rId4"/>
          <a:stretch>
            <a:fillRect/>
          </a:stretch>
        </p:blipFill>
        <p:spPr>
          <a:xfrm>
            <a:off x="948242" y="3769909"/>
            <a:ext cx="7135586" cy="2721379"/>
          </a:xfrm>
          <a:prstGeom prst="rect">
            <a:avLst/>
          </a:prstGeom>
          <a:ln>
            <a:solidFill>
              <a:schemeClr val="bg2"/>
            </a:solidFill>
          </a:ln>
        </p:spPr>
      </p:pic>
    </p:spTree>
    <p:extLst>
      <p:ext uri="{BB962C8B-B14F-4D97-AF65-F5344CB8AC3E}">
        <p14:creationId xmlns:p14="http://schemas.microsoft.com/office/powerpoint/2010/main" val="1268118393"/>
      </p:ext>
    </p:extLst>
  </p:cSld>
  <p:clrMapOvr>
    <a:masterClrMapping/>
  </p:clrMapOvr>
</p:sld>
</file>

<file path=ppt/theme/theme1.xml><?xml version="1.0" encoding="utf-8"?>
<a:theme xmlns:a="http://schemas.openxmlformats.org/drawingml/2006/main" name="masque-vinci-169-2014">
  <a:themeElements>
    <a:clrScheme name="">
      <a:dk1>
        <a:srgbClr val="003279"/>
      </a:dk1>
      <a:lt1>
        <a:srgbClr val="5D5B7C"/>
      </a:lt1>
      <a:dk2>
        <a:srgbClr val="FFFFFF"/>
      </a:dk2>
      <a:lt2>
        <a:srgbClr val="000000"/>
      </a:lt2>
      <a:accent1>
        <a:srgbClr val="D43842"/>
      </a:accent1>
      <a:accent2>
        <a:srgbClr val="007268"/>
      </a:accent2>
      <a:accent3>
        <a:srgbClr val="B6B5BF"/>
      </a:accent3>
      <a:accent4>
        <a:srgbClr val="002966"/>
      </a:accent4>
      <a:accent5>
        <a:srgbClr val="E6AEB0"/>
      </a:accent5>
      <a:accent6>
        <a:srgbClr val="00675E"/>
      </a:accent6>
      <a:hlink>
        <a:srgbClr val="FC8612"/>
      </a:hlink>
      <a:folHlink>
        <a:srgbClr val="FE0000"/>
      </a:folHlink>
    </a:clrScheme>
    <a:fontScheme name="Thème Office">
      <a:majorFont>
        <a:latin typeface="Vinci Sans Medium"/>
        <a:ea typeface=""/>
        <a:cs typeface=""/>
      </a:majorFont>
      <a:minorFont>
        <a:latin typeface="Vinci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hème Offi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4B5CDAC86BE45A4241AFC1DAF61E3" ma:contentTypeVersion="0" ma:contentTypeDescription="Crée un document." ma:contentTypeScope="" ma:versionID="2ea533c2fdb539a64461fb15624212a4">
  <xsd:schema xmlns:xsd="http://www.w3.org/2001/XMLSchema" xmlns:xs="http://www.w3.org/2001/XMLSchema" xmlns:p="http://schemas.microsoft.com/office/2006/metadata/properties" xmlns:ns1="http://schemas.microsoft.com/sharepoint/v3" targetNamespace="http://schemas.microsoft.com/office/2006/metadata/properties" ma:root="true" ma:fieldsID="33f496a55d60745918dab3fd4e547772"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98F37-8034-4489-9D72-F3CCFE95E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masque-vinci-169-2014.pot</Template>
  <TotalTime>10325</TotalTime>
  <Words>290</Words>
  <Application>Microsoft Office PowerPoint</Application>
  <PresentationFormat>Affichage à l'écran (4:3)</PresentationFormat>
  <Paragraphs>128</Paragraphs>
  <Slides>23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Calibri</vt:lpstr>
      <vt:lpstr>Helvetica </vt:lpstr>
      <vt:lpstr>Times New Roman</vt:lpstr>
      <vt:lpstr>Vinci Sans</vt:lpstr>
      <vt:lpstr>Vinci Sans Medium</vt:lpstr>
      <vt:lpstr>Wingdings</vt:lpstr>
      <vt:lpstr>masque-vinci-169-2014</vt:lpstr>
      <vt:lpstr>DATAImmo </vt:lpstr>
      <vt:lpstr>SOMMAIRE</vt:lpstr>
      <vt:lpstr>INTRODUCTION</vt:lpstr>
      <vt:lpstr>PROBLEMATIQUE</vt:lpstr>
      <vt:lpstr>DICTIONNAIRE DES DONNEES</vt:lpstr>
      <vt:lpstr>MODELE CONCEPTUEL DES DONNEES</vt:lpstr>
      <vt:lpstr>SCHEMA RELATIONNEL NORMALISE</vt:lpstr>
      <vt:lpstr>BASE DE DONNEE OPERATIONNEL AVEC DONNEES DU 1er SEMESTRE 2020 (IBM DB2)</vt:lpstr>
      <vt:lpstr>BASE DE DONNEE OPERATIONNELLE AVEC DONNEES DU 1er SEMESTRE 2020 (IBM DB2) – APERCU TABLE REF_CADASTRALE</vt:lpstr>
      <vt:lpstr>BASE DE DONNEE OPERATIONNELLE AVEC DONNEES DU 1er SEMESTRE 2020 (IBM DB2) – APERCU TABLE LOT</vt:lpstr>
      <vt:lpstr>BASE DE DONNEE OPERATIONNELLE AVEC DONNEES DU 1er SEMESTRE 2020 (IBM DB2) - APERCU TABLE MUTATION</vt:lpstr>
      <vt:lpstr>REQUETES ET RESULTATS</vt:lpstr>
      <vt:lpstr>REQUETES ET RESULTATS</vt:lpstr>
      <vt:lpstr>REQUETES ET RESULTATS</vt:lpstr>
      <vt:lpstr>REQUETES ET RESULTATS</vt:lpstr>
      <vt:lpstr>REQUETES ET RESULTATS</vt:lpstr>
      <vt:lpstr>REQUETES ET RESULTATS</vt:lpstr>
      <vt:lpstr>REQUETES ET RESULTATS</vt:lpstr>
      <vt:lpstr>REQUETES ET RESULTATS - APERCU SUITE RESULTAT QUESTION 7</vt:lpstr>
      <vt:lpstr>REQUETES ET RESULTATS</vt:lpstr>
      <vt:lpstr>REQUETES ET RESULTATS – APERCU SUITE RESULTAT QUESTION 8</vt:lpstr>
      <vt:lpstr>REQUETES ET RESULTATS</vt:lpstr>
      <vt:lpstr>REQUETES ET RESULTATS - SUITE RESULTAT QUESTION 9</vt:lpstr>
    </vt:vector>
  </TitlesOfParts>
  <Company>dede dede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Ajouter un titre</dc:title>
  <cp:lastModifiedBy>Selin Kanar</cp:lastModifiedBy>
  <cp:revision>975</cp:revision>
  <cp:lastPrinted>2005-09-06T14:03:06Z</cp:lastPrinted>
  <dcterms:created xsi:type="dcterms:W3CDTF">2011-01-18T15:32:12Z</dcterms:created>
  <dcterms:modified xsi:type="dcterms:W3CDTF">2021-05-25T22:02:25Z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