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fjVX7blTv7JoaS+wExJ4sTD1L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95d16905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695d16905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95d169054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95d169054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95d16905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695d16905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95d169054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695d169054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95d169054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695d169054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95d169054_7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695d169054_7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95d169054_7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695d169054_7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95d169054_7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695d169054_7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95d169054_7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695d169054_7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95d169054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695d169054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95d169054_7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695d169054_7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95d169054_7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695d169054_7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95d169054_7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695d169054_7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95d169054_7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695d169054_7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95d169054_7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695d169054_7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95d169054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695d169054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95d169054_7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695d169054_7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95d169054_7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695d169054_7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95d169054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695d169054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95d169054_7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695d169054_7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95d169054_7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695d169054_7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95d169054_7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695d169054_7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5d169054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95d169054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95d169054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695d169054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5d16905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695d16905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95d16905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95d16905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95d169054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695d169054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1" name="Google Shape;41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E9E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2425148"/>
            <a:ext cx="10058400" cy="1157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-TR" sz="4800">
                <a:solidFill>
                  <a:schemeClr val="dk1"/>
                </a:solidFill>
              </a:rPr>
              <a:t>Flutter Tabanlı Kişisel Verimlilik ve 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-TR" sz="4800">
                <a:solidFill>
                  <a:schemeClr val="dk1"/>
                </a:solidFill>
              </a:rPr>
              <a:t>Alışkanlık Takibi Uygulaması: Consistify</a:t>
            </a:r>
            <a:endParaRPr b="1" sz="4800">
              <a:solidFill>
                <a:srgbClr val="3F3F3F"/>
              </a:solidFill>
            </a:endParaRPr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097280" y="4611757"/>
            <a:ext cx="10058400" cy="1652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tr-TR"/>
              <a:t>170421007                Selin Nisa ÇOLAK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tr-TR"/>
              <a:t>170421034    Ahmet Serdar ALTINIŞIK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tr-TR"/>
              <a:t>DANIŞMAN: Yrd. Doç. Dr. Önder DEMİR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1554480" y="430534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b="1" lang="tr-T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tr-T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b="1" lang="tr-T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tr-T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Bahar Yarıyılı Bitirme Projesi Sunumu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19/06/2025</a:t>
            </a:r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5d169054_0_4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Fonksiyonel Gereksinimler</a:t>
            </a:r>
            <a:endParaRPr b="1"/>
          </a:p>
        </p:txBody>
      </p:sp>
      <p:sp>
        <p:nvSpPr>
          <p:cNvPr id="192" name="Google Shape;192;g3695d169054_0_40"/>
          <p:cNvSpPr txBox="1"/>
          <p:nvPr>
            <p:ph idx="1" type="body"/>
          </p:nvPr>
        </p:nvSpPr>
        <p:spPr>
          <a:xfrm>
            <a:off x="1161425" y="1845725"/>
            <a:ext cx="10220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Yönetimi: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Güvenli kayıt ve giriş sistemi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profili oluşturma ve güncelleme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Sistemi: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ekleme, düzenleme, silme ve tamamlama işlemleri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Tek seferlik ve tekrar eden görev desteği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3695d169054_0_4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94" name="Google Shape;194;g3695d169054_0_4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95" name="Google Shape;195;g3695d16905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5d169054_0_178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Fonksiyonel Gereksinimler</a:t>
            </a:r>
            <a:endParaRPr b="1"/>
          </a:p>
        </p:txBody>
      </p:sp>
      <p:sp>
        <p:nvSpPr>
          <p:cNvPr id="201" name="Google Shape;201;g3695d169054_0_178"/>
          <p:cNvSpPr txBox="1"/>
          <p:nvPr>
            <p:ph idx="1" type="body"/>
          </p:nvPr>
        </p:nvSpPr>
        <p:spPr>
          <a:xfrm>
            <a:off x="1161425" y="1845725"/>
            <a:ext cx="10220700" cy="4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Bildirim Sistemi: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Zamanında bildirimlerle görev hatırlatmaları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Kişiselleştirilebilir bildirim ayarları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Oyunlaştırma ve Geri Bildirim: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tamamlandığında ödül (coin) ve avatar geliştirme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Kullanıcıya anlık istatistik ve ilerleme raporu sunumu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695d169054_0_17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03" name="Google Shape;203;g3695d169054_0_17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04" name="Google Shape;204;g3695d169054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95d169054_0_5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Fonksiyonel Olmayan Gereksinimler</a:t>
            </a:r>
            <a:endParaRPr b="1"/>
          </a:p>
        </p:txBody>
      </p:sp>
      <p:sp>
        <p:nvSpPr>
          <p:cNvPr id="210" name="Google Shape;210;g3695d169054_0_50"/>
          <p:cNvSpPr txBox="1"/>
          <p:nvPr>
            <p:ph idx="1" type="body"/>
          </p:nvPr>
        </p:nvSpPr>
        <p:spPr>
          <a:xfrm>
            <a:off x="1097275" y="1845725"/>
            <a:ext cx="1034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Deneyimi: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Modern, sade ve kullanıcı dostu arayüz tasarımı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Kolay gezinme ve erişilebilirlik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Uyumluluk: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Farklı cihaz ve ekran boyutlarına tam uyum (responsive tasarım)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Mobil ve web platformlarında sorunsuz çalışma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3695d169054_0_5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12" name="Google Shape;212;g3695d169054_0_5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13" name="Google Shape;213;g3695d16905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95d169054_0_6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Kullanılan Teknolojiler</a:t>
            </a:r>
            <a:endParaRPr b="1"/>
          </a:p>
        </p:txBody>
      </p:sp>
      <p:sp>
        <p:nvSpPr>
          <p:cNvPr id="219" name="Google Shape;219;g3695d169054_0_60"/>
          <p:cNvSpPr txBox="1"/>
          <p:nvPr>
            <p:ph idx="1" type="body"/>
          </p:nvPr>
        </p:nvSpPr>
        <p:spPr>
          <a:xfrm>
            <a:off x="1097274" y="1845725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Flutter: Çoklu platform, hızlı geliştirme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Dart: Modern, nesne yönelimli dil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Android Studio &amp; VS Code: Geliştirme ortamları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SQLite: Yerel veri saklama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Git: Sürüm kontrolü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3695d169054_0_6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21" name="Google Shape;221;g3695d169054_0_6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22" name="Google Shape;222;g3695d169054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695d169054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973" y="1092596"/>
            <a:ext cx="2472300" cy="247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695d169054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7025" y="3176288"/>
            <a:ext cx="2328791" cy="72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695d169054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6825" y="4267564"/>
            <a:ext cx="2062802" cy="97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695d169054_0_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0063" y="4602550"/>
            <a:ext cx="1936750" cy="19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95d169054_0_8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Ana Modüller</a:t>
            </a:r>
            <a:endParaRPr b="1"/>
          </a:p>
        </p:txBody>
      </p:sp>
      <p:sp>
        <p:nvSpPr>
          <p:cNvPr id="232" name="Google Shape;232;g3695d169054_0_80"/>
          <p:cNvSpPr txBox="1"/>
          <p:nvPr>
            <p:ph idx="1" type="body"/>
          </p:nvPr>
        </p:nvSpPr>
        <p:spPr>
          <a:xfrm>
            <a:off x="1097275" y="1845725"/>
            <a:ext cx="10329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Yönetimi: Tek seferlik ve günlük görevler, ödül sistemi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Oyunlaştırma &amp; Mağaza: Avatar özelleştirme, coin ile alışveriş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İstatistik ve Analiz: Performans takibi, motivasyonel öneriler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Avatar Özelleştirme: Farklı katmanlar, kişiselleştirme seçenekleri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3695d169054_0_8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34" name="Google Shape;234;g3695d169054_0_8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35" name="Google Shape;235;g3695d16905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95d169054_7_22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Modül: Kapsamlı Görev Takibi</a:t>
            </a:r>
            <a:endParaRPr b="1"/>
          </a:p>
        </p:txBody>
      </p:sp>
      <p:sp>
        <p:nvSpPr>
          <p:cNvPr id="241" name="Google Shape;241;g3695d169054_7_22"/>
          <p:cNvSpPr txBox="1"/>
          <p:nvPr>
            <p:ph idx="1" type="body"/>
          </p:nvPr>
        </p:nvSpPr>
        <p:spPr>
          <a:xfrm>
            <a:off x="1097275" y="1845725"/>
            <a:ext cx="10329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Tek seferlik ve günlük görevlerin oluşturulması ve yönetimi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Görevlerin tamamlanmasıyla ödül kazanımı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Kolay ekleme, düzenleme, silme ve tamamlama işlemleri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Görevlerin önceliklendirilmesi ve hatırlatıcılar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3695d169054_7_2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43" name="Google Shape;243;g3695d169054_7_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44" name="Google Shape;244;g3695d169054_7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95d169054_7_32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Modül: </a:t>
            </a:r>
            <a:r>
              <a:rPr b="1" lang="tr-TR"/>
              <a:t>Oyunlaştırma &amp; Mağaza</a:t>
            </a:r>
            <a:endParaRPr b="1"/>
          </a:p>
        </p:txBody>
      </p:sp>
      <p:sp>
        <p:nvSpPr>
          <p:cNvPr id="250" name="Google Shape;250;g3695d169054_7_32"/>
          <p:cNvSpPr txBox="1"/>
          <p:nvPr>
            <p:ph idx="1" type="body"/>
          </p:nvPr>
        </p:nvSpPr>
        <p:spPr>
          <a:xfrm>
            <a:off x="1097275" y="1845725"/>
            <a:ext cx="10329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Kullanıcıların görev tamamlayarak coin kazanması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Coinler ile mağazada avatar ve aksesuar alışverişi: Kişiselleştirme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Rozetler</a:t>
            </a: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, seviye atlama </a:t>
            </a: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ve başarı sistemleri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Avatarın gelişimi ile kullanıcı motivasyonunun artırılması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3695d169054_7_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52" name="Google Shape;252;g3695d169054_7_3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53" name="Google Shape;253;g3695d169054_7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95d169054_7_42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Modül: </a:t>
            </a:r>
            <a:r>
              <a:rPr b="1" lang="tr-TR"/>
              <a:t>İstatistik ve Analiz</a:t>
            </a:r>
            <a:endParaRPr b="1"/>
          </a:p>
        </p:txBody>
      </p:sp>
      <p:sp>
        <p:nvSpPr>
          <p:cNvPr id="259" name="Google Shape;259;g3695d169054_7_42"/>
          <p:cNvSpPr txBox="1"/>
          <p:nvPr>
            <p:ph idx="1" type="body"/>
          </p:nvPr>
        </p:nvSpPr>
        <p:spPr>
          <a:xfrm>
            <a:off x="1097275" y="1845725"/>
            <a:ext cx="10329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Günlük, haftalık ve aylık ilerleme raporları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tamamlama oranları ve başarı grafikleri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Kullanıcıya özel motivasyonel öneriler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Hedeflere ulaşma süresi ve gelişim analizi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3695d169054_7_4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61" name="Google Shape;261;g3695d169054_7_4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62" name="Google Shape;262;g3695d169054_7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95d169054_7_52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Modül: Avatar Özelleştirme</a:t>
            </a:r>
            <a:endParaRPr b="1"/>
          </a:p>
        </p:txBody>
      </p:sp>
      <p:sp>
        <p:nvSpPr>
          <p:cNvPr id="268" name="Google Shape;268;g3695d169054_7_52"/>
          <p:cNvSpPr txBox="1"/>
          <p:nvPr>
            <p:ph idx="1" type="body"/>
          </p:nvPr>
        </p:nvSpPr>
        <p:spPr>
          <a:xfrm>
            <a:off x="1097275" y="1845725"/>
            <a:ext cx="10329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Farklı katmanlarda (saç, kıyafet, aksesuar vb.) özelleştirme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Coin ile yeni öğeler satın alma ve avatarı kişiselleştirme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Avatarın gelişimi ile kullanıcı bağlılığının artırılması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3695d169054_7_5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70" name="Google Shape;270;g3695d169054_7_5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71" name="Google Shape;271;g3695d169054_7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95d169054_0_9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VT Tasarımı: Kullanıcı ve Kimlik Yönetimi</a:t>
            </a:r>
            <a:endParaRPr b="1"/>
          </a:p>
        </p:txBody>
      </p:sp>
      <p:sp>
        <p:nvSpPr>
          <p:cNvPr id="277" name="Google Shape;277;g3695d169054_0_90"/>
          <p:cNvSpPr txBox="1"/>
          <p:nvPr>
            <p:ph idx="1" type="body"/>
          </p:nvPr>
        </p:nvSpPr>
        <p:spPr>
          <a:xfrm>
            <a:off x="1097275" y="1845725"/>
            <a:ext cx="10306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Kullanıcılar (users):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Temel kullanıcı bilgileri ve kimlik doğrulama verileri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İstatistikleri (user_stats):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Kullanıcının performans, ilerleme ve genel istatistik verileri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g3695d169054_0_9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79" name="Google Shape;279;g3695d169054_0_9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80" name="Google Shape;280;g3695d169054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92612" y="286603"/>
            <a:ext cx="946306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Sunum Planı</a:t>
            </a:r>
            <a:endParaRPr b="1"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692612" y="1845733"/>
            <a:ext cx="9463068" cy="447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Projenin Tanımı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Hedef Kitle ve Kullanım Alanları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Proje Hedefleri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Rakip Analizi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Gereksinimler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Kullanılan Teknolojiler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Modüller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Veri Tabanı Tasarımı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Arayüz Tasarım Prensipleri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Sonuç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tr-TR" sz="1800">
                <a:latin typeface="Times New Roman"/>
                <a:ea typeface="Times New Roman"/>
                <a:cs typeface="Times New Roman"/>
                <a:sym typeface="Times New Roman"/>
              </a:rPr>
              <a:t> Gelecek Planları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95d169054_7_72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VT Tasarımı: </a:t>
            </a:r>
            <a:r>
              <a:rPr b="1" lang="tr-TR"/>
              <a:t>Görev ve Plan Yönetimi</a:t>
            </a:r>
            <a:endParaRPr b="1"/>
          </a:p>
        </p:txBody>
      </p:sp>
      <p:sp>
        <p:nvSpPr>
          <p:cNvPr id="286" name="Google Shape;286;g3695d169054_7_72"/>
          <p:cNvSpPr txBox="1"/>
          <p:nvPr>
            <p:ph idx="1" type="body"/>
          </p:nvPr>
        </p:nvSpPr>
        <p:spPr>
          <a:xfrm>
            <a:off x="1097275" y="1845725"/>
            <a:ext cx="10306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Görevler (tasks):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Oluşturulan tüm görevlerin temel bilgileri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Tamamlanma (task_completion):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Her bir görevin kullanıcı tarafından tamamlanma kayıtları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Planlar (plans) &amp; Plan-Görev İlişkisi (plan_tasks):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Kullanıcıya özel planlar ve bu planlara bağlı görevlerin yönetimi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3695d169054_7_7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88" name="Google Shape;288;g3695d169054_7_7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89" name="Google Shape;289;g3695d169054_7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95d169054_7_82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VT Tasarımı: </a:t>
            </a:r>
            <a:r>
              <a:rPr b="1" lang="tr-TR"/>
              <a:t>Oyunlaştırma ve Mağaza Yönetimi</a:t>
            </a:r>
            <a:endParaRPr b="1"/>
          </a:p>
        </p:txBody>
      </p:sp>
      <p:sp>
        <p:nvSpPr>
          <p:cNvPr id="295" name="Google Shape;295;g3695d169054_7_82"/>
          <p:cNvSpPr txBox="1"/>
          <p:nvPr>
            <p:ph idx="1" type="body"/>
          </p:nvPr>
        </p:nvSpPr>
        <p:spPr>
          <a:xfrm>
            <a:off x="1097275" y="1845725"/>
            <a:ext cx="10306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Mağaza Kategorileri (categories):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Mağaza içindeki ürünlerin kategorilere göre gruplanması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Mağaza Ürünleri (shop_items):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Satın alınabilir tüm ürünlerin detayları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Ürünleri (user_items) &amp; Seçili Ürünler (user_selected_items):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Kullanıcının sahip olduğu ve aktif olarak kullandığı öğeler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3695d169054_7_8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97" name="Google Shape;297;g3695d169054_7_8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298" name="Google Shape;298;g3695d169054_7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95d169054_7_93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VT Tasarımı: </a:t>
            </a:r>
            <a:r>
              <a:rPr b="1" lang="tr-TR"/>
              <a:t>Başarımlar</a:t>
            </a:r>
            <a:endParaRPr b="1"/>
          </a:p>
        </p:txBody>
      </p:sp>
      <p:sp>
        <p:nvSpPr>
          <p:cNvPr id="304" name="Google Shape;304;g3695d169054_7_93"/>
          <p:cNvSpPr txBox="1"/>
          <p:nvPr>
            <p:ph idx="1" type="body"/>
          </p:nvPr>
        </p:nvSpPr>
        <p:spPr>
          <a:xfrm>
            <a:off x="1097275" y="1845725"/>
            <a:ext cx="10306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Başarımlar (achievements):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Uygulama içinde kazanılabilen tüm başarımlar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Başarımları (user_achievements):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Her kullanıcının kazandığı başarımların kaydı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3695d169054_7_9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06" name="Google Shape;306;g3695d169054_7_9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07" name="Google Shape;307;g3695d169054_7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95d169054_7_103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VT Tasarımı: </a:t>
            </a:r>
            <a:r>
              <a:rPr b="1" lang="tr-TR"/>
              <a:t>Tasarım Özellikleri</a:t>
            </a:r>
            <a:endParaRPr b="1"/>
          </a:p>
        </p:txBody>
      </p:sp>
      <p:sp>
        <p:nvSpPr>
          <p:cNvPr id="313" name="Google Shape;313;g3695d169054_7_103"/>
          <p:cNvSpPr txBox="1"/>
          <p:nvPr>
            <p:ph idx="1" type="body"/>
          </p:nvPr>
        </p:nvSpPr>
        <p:spPr>
          <a:xfrm>
            <a:off x="1097275" y="1845725"/>
            <a:ext cx="10306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Modüler ve İlişkili Yapı: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Tablolar arası güçlü ilişkiler ile veri bütünlüğü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Genişletilebilir ve sürdürülebilir veritabanı mimarisi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Verimli sorgulama ve hızlı veri erişimi için optimize edilmiş yapı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g3695d169054_7_10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15" name="Google Shape;315;g3695d169054_7_10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16" name="Google Shape;316;g3695d169054_7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95d169054_7_11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22" name="Google Shape;322;g3695d169054_7_1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23" name="Google Shape;323;g3695d169054_7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3695d169054_7_113" title="db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462" y="176350"/>
            <a:ext cx="6399076" cy="6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95d169054_0_10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Arayüz Tasarım Prensipleri</a:t>
            </a:r>
            <a:endParaRPr b="1"/>
          </a:p>
        </p:txBody>
      </p:sp>
      <p:sp>
        <p:nvSpPr>
          <p:cNvPr id="330" name="Google Shape;330;g3695d169054_0_100"/>
          <p:cNvSpPr txBox="1"/>
          <p:nvPr>
            <p:ph idx="1" type="body"/>
          </p:nvPr>
        </p:nvSpPr>
        <p:spPr>
          <a:xfrm>
            <a:off x="1172500" y="1845725"/>
            <a:ext cx="1017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Minimalist ve Sade Tasarım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Gereksiz öğelerden arındırılmış, kullanıcıyı odakta tutan arayüzler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Temiz ve anlaşılır bilgi sunumu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Renk Kodlaması ve Tema Kullanımı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Başarı, uyarı ve iyileştirme durumları için anlamlı renk kullanımı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Uygulama genelinde tutarlı tema ve renk paleti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3695d169054_0_10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32" name="Google Shape;332;g3695d169054_0_10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33" name="Google Shape;333;g3695d169054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95d169054_7_123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Arayüz Tasarım Prensipleri</a:t>
            </a:r>
            <a:endParaRPr b="1"/>
          </a:p>
        </p:txBody>
      </p:sp>
      <p:sp>
        <p:nvSpPr>
          <p:cNvPr id="339" name="Google Shape;339;g3695d169054_7_123"/>
          <p:cNvSpPr txBox="1"/>
          <p:nvPr>
            <p:ph idx="1" type="body"/>
          </p:nvPr>
        </p:nvSpPr>
        <p:spPr>
          <a:xfrm>
            <a:off x="1172500" y="1845725"/>
            <a:ext cx="1017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Responsive ve Cihaz Uyumlu Yapı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Farklı ekran boyutları ve cihazlarda sorunsuz deneyim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Mobil ve tablet uyumluluğu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Merkezli Yaklaşım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Kolay ve hızlı erişim sağlayan gezinme yapısı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Görsel geri bildirimlerle kullanıcı etkileşiminin desteklenmesi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3695d169054_7_1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1" name="Google Shape;341;g3695d169054_7_1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42" name="Google Shape;342;g3695d169054_7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95d169054_7_16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8" name="Google Shape;348;g3695d169054_7_16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49" name="Google Shape;349;g3695d169054_7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24" y="520650"/>
            <a:ext cx="2472300" cy="549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695d169054_7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425" y="519575"/>
            <a:ext cx="2472300" cy="549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3695d169054_7_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425" y="519575"/>
            <a:ext cx="2472300" cy="549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3695d169054_7_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7875" y="520625"/>
            <a:ext cx="2472300" cy="549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95d169054_0_12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</a:t>
            </a:r>
            <a:endParaRPr b="1"/>
          </a:p>
        </p:txBody>
      </p:sp>
      <p:sp>
        <p:nvSpPr>
          <p:cNvPr id="358" name="Google Shape;358;g3695d169054_0_120"/>
          <p:cNvSpPr txBox="1"/>
          <p:nvPr>
            <p:ph idx="1" type="body"/>
          </p:nvPr>
        </p:nvSpPr>
        <p:spPr>
          <a:xfrm>
            <a:off x="1097275" y="1845725"/>
            <a:ext cx="102405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Proje Özeti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Oyunlaştırma destekli, kişiselleştirilebilir yapılacaklar listesi uygulaması geliştirildi.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Kullanıcılar görev ekleyip tamamlayabiliyor, ödüller ve karakter özelleştirme ile motive ediliyor.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Modern yazılım prensipleriyle, kullanıcı dostu ve sade bir arayüz sunuldu.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g3695d169054_0_1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0" name="Google Shape;360;g3695d169054_0_12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61" name="Google Shape;361;g3695d169054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95d169054_7_141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Sonuç</a:t>
            </a:r>
            <a:endParaRPr b="1"/>
          </a:p>
        </p:txBody>
      </p:sp>
      <p:sp>
        <p:nvSpPr>
          <p:cNvPr id="367" name="Google Shape;367;g3695d169054_7_141"/>
          <p:cNvSpPr txBox="1"/>
          <p:nvPr>
            <p:ph idx="1" type="body"/>
          </p:nvPr>
        </p:nvSpPr>
        <p:spPr>
          <a:xfrm>
            <a:off x="1097275" y="1845725"/>
            <a:ext cx="102405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Mevcut Eksikler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Sadece yerel veri tabanı: Çoklu cihaz ve çevrimiçi senkronizasyon yok.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Bildirim sistemi ve sosyal etkileşim temel düzeyde.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Kişiselleştirilmiş öneriler ve gelişmiş analitik eksik.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ToDo ekranında görevlerin düzenlenme ve silinme eksikleri mevcut.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3695d169054_7_14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9" name="Google Shape;369;g3695d169054_7_14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70" name="Google Shape;370;g3695d169054_7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692612" y="286603"/>
            <a:ext cx="946306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Projenin Tanımı</a:t>
            </a:r>
            <a:endParaRPr b="1"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172500" y="1856050"/>
            <a:ext cx="106410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Consistify, kişisel verimliliği ve alışkanlık takibini geliştirmek için tasarlanmış bir mobil uygulamadır.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 motivasyonunu artırmak amacıyla oyunlaştırma (gamification) unsurları içerir.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Tek seferlik veya tekrar eden görevleri takip etmeye, kullanıcının gününü planlayabilmesine olanak sağlar.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7" name="Google Shape;127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95d169054_7_15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Gelecek Planları</a:t>
            </a:r>
            <a:endParaRPr b="1"/>
          </a:p>
        </p:txBody>
      </p:sp>
      <p:sp>
        <p:nvSpPr>
          <p:cNvPr id="376" name="Google Shape;376;g3695d169054_7_150"/>
          <p:cNvSpPr txBox="1"/>
          <p:nvPr>
            <p:ph idx="1" type="body"/>
          </p:nvPr>
        </p:nvSpPr>
        <p:spPr>
          <a:xfrm>
            <a:off x="1097275" y="1845725"/>
            <a:ext cx="10572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Gelecek Planları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Sunucu entegrasyonu ile çevrimiçi ve çoklu cihaz desteği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Gelişmiş bildirim ve sosyal özellikler (topluluk, arkadaşlık, yarışmalar)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Yapay zeka ile kişiselleştirilmiş görev ve alışkanlık önerileri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Detaylı istatistik ve analiz modülleri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Oyunlaştırma unsurlarının ve ödül sisteminin genişletilmesi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Çift dil uyumluluğu (TR/ENG)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g3695d169054_7_15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8" name="Google Shape;378;g3695d169054_7_15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79" name="Google Shape;379;g3695d169054_7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95d169054_7_159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Teşekkür Ederiz</a:t>
            </a:r>
            <a:endParaRPr b="1"/>
          </a:p>
        </p:txBody>
      </p:sp>
      <p:sp>
        <p:nvSpPr>
          <p:cNvPr id="385" name="Google Shape;385;g3695d169054_7_159"/>
          <p:cNvSpPr txBox="1"/>
          <p:nvPr>
            <p:ph idx="1" type="body"/>
          </p:nvPr>
        </p:nvSpPr>
        <p:spPr>
          <a:xfrm>
            <a:off x="1097275" y="1845725"/>
            <a:ext cx="10572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400">
                <a:latin typeface="Times New Roman"/>
                <a:ea typeface="Times New Roman"/>
                <a:cs typeface="Times New Roman"/>
                <a:sym typeface="Times New Roman"/>
              </a:rPr>
              <a:t>Vakit ayırıp dinlediğiniz için teşekkürler.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400">
                <a:latin typeface="Times New Roman"/>
                <a:ea typeface="Times New Roman"/>
                <a:cs typeface="Times New Roman"/>
                <a:sym typeface="Times New Roman"/>
              </a:rPr>
              <a:t>Katkı ve sorularınızı bekliyoruz.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g3695d169054_7_15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7" name="Google Shape;387;g3695d169054_7_15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388" name="Google Shape;388;g3695d169054_7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95d169054_0_136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Projenin Tanımı</a:t>
            </a:r>
            <a:endParaRPr b="1"/>
          </a:p>
        </p:txBody>
      </p:sp>
      <p:sp>
        <p:nvSpPr>
          <p:cNvPr id="134" name="Google Shape;134;g3695d169054_0_136"/>
          <p:cNvSpPr txBox="1"/>
          <p:nvPr>
            <p:ph idx="1" type="body"/>
          </p:nvPr>
        </p:nvSpPr>
        <p:spPr>
          <a:xfrm>
            <a:off x="1097275" y="1737400"/>
            <a:ext cx="105945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tamamlandıkça coin, başarım ve avatar kişiselleştirme sistemleri ile kullanıcıyı teşvik eder.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Kullanıcıların gelişimini izleyebileceği performans ve alışkanlık istatistikleri içerir.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Tüm veriler, güvenli ve çevrimdışı şekilde, cihaz üzerinde (SQLite) saklanır.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5" name="Google Shape;135;g3695d169054_0_13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36" name="Google Shape;136;g3695d169054_0_13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37" name="Google Shape;137;g3695d169054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1692612" y="286603"/>
            <a:ext cx="946306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-TR"/>
              <a:t>Hedef Kitle ve Kullanım Alanları</a:t>
            </a:r>
            <a:endParaRPr b="1"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1172500" y="1845725"/>
            <a:ext cx="10309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46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15"/>
              <a:buFont typeface="Times New Roman"/>
              <a:buChar char="●"/>
            </a:pPr>
            <a:r>
              <a:rPr lang="tr-TR" sz="2615">
                <a:latin typeface="Times New Roman"/>
                <a:ea typeface="Times New Roman"/>
                <a:cs typeface="Times New Roman"/>
                <a:sym typeface="Times New Roman"/>
              </a:rPr>
              <a:t>Gençler ve öğrenciler: Akademik hedeflerini ve günlük görevlerini yönetmek isteyenler.</a:t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46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15"/>
              <a:buFont typeface="Times New Roman"/>
              <a:buChar char="●"/>
            </a:pPr>
            <a:r>
              <a:rPr lang="tr-TR" sz="2615">
                <a:latin typeface="Times New Roman"/>
                <a:ea typeface="Times New Roman"/>
                <a:cs typeface="Times New Roman"/>
                <a:sym typeface="Times New Roman"/>
              </a:rPr>
              <a:t>Üretkenliğini artırmak isteyen bireyler: Zaman yönetimi ve görev takibiyle verimlilik arayışında olanlar.</a:t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45" name="Google Shape;14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19/06/2025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5d169054_0_149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-TR"/>
              <a:t>Hedef Kitle ve Kullanım Alanları</a:t>
            </a:r>
            <a:endParaRPr b="1"/>
          </a:p>
        </p:txBody>
      </p:sp>
      <p:sp>
        <p:nvSpPr>
          <p:cNvPr id="152" name="Google Shape;152;g3695d169054_0_149"/>
          <p:cNvSpPr txBox="1"/>
          <p:nvPr>
            <p:ph idx="1" type="body"/>
          </p:nvPr>
        </p:nvSpPr>
        <p:spPr>
          <a:xfrm>
            <a:off x="1172500" y="1845725"/>
            <a:ext cx="10309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46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15"/>
              <a:buFont typeface="Times New Roman"/>
              <a:buChar char="●"/>
            </a:pPr>
            <a:r>
              <a:rPr lang="tr-TR" sz="2615">
                <a:latin typeface="Times New Roman"/>
                <a:ea typeface="Times New Roman"/>
                <a:cs typeface="Times New Roman"/>
                <a:sym typeface="Times New Roman"/>
              </a:rPr>
              <a:t>Sağlıklı alışkanlıklar kazanmak isteyen kullanıcılar: Spor, uyku, su içme gibi alışkanlıkları düzenli olarak takip etmek isteyenler.</a:t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46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15"/>
              <a:buFont typeface="Times New Roman"/>
              <a:buChar char="●"/>
            </a:pPr>
            <a:r>
              <a:rPr lang="tr-TR" sz="2615">
                <a:latin typeface="Times New Roman"/>
                <a:ea typeface="Times New Roman"/>
                <a:cs typeface="Times New Roman"/>
                <a:sym typeface="Times New Roman"/>
              </a:rPr>
              <a:t>Günlük sorumluluklarını organize etmek isteyen herkes: İş, ev veya kişisel yaşamındaki görevleri daha sistemli yönetmek isteyenler.</a:t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61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3695d169054_0_14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54" name="Google Shape;154;g3695d169054_0_14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19/06/2025</a:t>
            </a:r>
            <a:endParaRPr/>
          </a:p>
        </p:txBody>
      </p:sp>
      <p:pic>
        <p:nvPicPr>
          <p:cNvPr id="155" name="Google Shape;155;g3695d169054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95d169054_0_9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Proje Hedefleri</a:t>
            </a:r>
            <a:endParaRPr b="1"/>
          </a:p>
        </p:txBody>
      </p:sp>
      <p:sp>
        <p:nvSpPr>
          <p:cNvPr id="161" name="Google Shape;161;g3695d169054_0_9"/>
          <p:cNvSpPr txBox="1"/>
          <p:nvPr>
            <p:ph idx="1" type="body"/>
          </p:nvPr>
        </p:nvSpPr>
        <p:spPr>
          <a:xfrm>
            <a:off x="1205675" y="1845725"/>
            <a:ext cx="1011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Sağlıklı alışkanlık edinimini desteklemek.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Oyunlaştırma ile kullanıcı motivasyonunu artırmak.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Sürdürülebilir kullanım için istatistik ve hatırlatıcı altyapısı sağlamak.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Kişiselleştirilmiş ve kullanıcıya özel bir deneyim sunmak.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3695d169054_0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63" name="Google Shape;163;g3695d169054_0_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64" name="Google Shape;164;g3695d16905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5d169054_0_30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Rakip Analizi</a:t>
            </a:r>
            <a:endParaRPr b="1"/>
          </a:p>
        </p:txBody>
      </p:sp>
      <p:sp>
        <p:nvSpPr>
          <p:cNvPr id="170" name="Google Shape;170;g3695d169054_0_30"/>
          <p:cNvSpPr txBox="1"/>
          <p:nvPr>
            <p:ph idx="1" type="body"/>
          </p:nvPr>
        </p:nvSpPr>
        <p:spPr>
          <a:xfrm>
            <a:off x="1216750" y="1845725"/>
            <a:ext cx="101985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Habitica: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Kapsamlı oyunlaştırma unsurlarına sahip, ancak arayüzü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karmaşık ve yeni kullanıcılar için öğrenme eğrisi yüksektir.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Duolingo: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Rozetler, günlük hatırlatıcılar ve ilerleme takibi ile güçlü bir motivasyon sistemi sunar.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Oyunlaştırma unsurları başarılı, ancak esas olarak dil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öğrenimine odaklıdır.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3695d169054_0_3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72" name="Google Shape;172;g3695d169054_0_3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73" name="Google Shape;173;g3695d16905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695d16905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950" y="4590225"/>
            <a:ext cx="1760200" cy="1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695d169054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7375" y="1946525"/>
            <a:ext cx="1843175" cy="1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95d169054_0_166"/>
          <p:cNvSpPr txBox="1"/>
          <p:nvPr>
            <p:ph type="title"/>
          </p:nvPr>
        </p:nvSpPr>
        <p:spPr>
          <a:xfrm>
            <a:off x="1692612" y="286603"/>
            <a:ext cx="946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tr-TR"/>
              <a:t>Rakip Analizi</a:t>
            </a:r>
            <a:endParaRPr b="1"/>
          </a:p>
        </p:txBody>
      </p:sp>
      <p:sp>
        <p:nvSpPr>
          <p:cNvPr id="181" name="Google Shape;181;g3695d169054_0_166"/>
          <p:cNvSpPr txBox="1"/>
          <p:nvPr>
            <p:ph idx="1" type="body"/>
          </p:nvPr>
        </p:nvSpPr>
        <p:spPr>
          <a:xfrm>
            <a:off x="1216750" y="1845725"/>
            <a:ext cx="10264800" cy="4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Forest: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Kullanıcıların odaklanma sürelerini takip ederken sanal bir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orman oluşturur.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Basit ve etkili bir arayüze sahip, ancak görev çeşitliliği sınırlıdır.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TickTick: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Görev yönetimi ve takvim entegrasyonu sunar.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Kullanımı kolaydır, ancak oyunlaştırma unsurları sınırlı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>
                <a:latin typeface="Times New Roman"/>
                <a:ea typeface="Times New Roman"/>
                <a:cs typeface="Times New Roman"/>
                <a:sym typeface="Times New Roman"/>
              </a:rPr>
              <a:t>ve motivasyon desteği düşüktür.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3695d169054_0_16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3" name="Google Shape;183;g3695d169054_0_16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19/06/2025</a:t>
            </a:r>
            <a:endParaRPr/>
          </a:p>
        </p:txBody>
      </p:sp>
      <p:pic>
        <p:nvPicPr>
          <p:cNvPr id="184" name="Google Shape;184;g3695d169054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7" y="176352"/>
            <a:ext cx="1109025" cy="1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695d169054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4400" y="4254650"/>
            <a:ext cx="1627950" cy="1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695d169054_0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1632" y="2078150"/>
            <a:ext cx="1455543" cy="1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2024-05-17T09:13:25Z</dcterms:created>
  <dc:creator>ESMA</dc:creator>
</cp:coreProperties>
</file>