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343" r:id="rId7"/>
    <p:sldId id="344" r:id="rId8"/>
    <p:sldId id="347" r:id="rId9"/>
    <p:sldId id="345" r:id="rId10"/>
    <p:sldId id="346" r:id="rId1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F96"/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4F0079-D1AB-4051-8C78-431C79B7DF7D}" type="datetime1">
              <a:rPr lang="tr-TR" smtClean="0"/>
              <a:t>22.11.2022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A3E7E-3731-427F-86C1-31A041782EEA}" type="datetime1">
              <a:rPr lang="tr-TR" noProof="0" smtClean="0"/>
              <a:t>22.11.2022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85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58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92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97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0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Dikdörtgen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pic>
        <p:nvPicPr>
          <p:cNvPr id="17" name="Resim 16" descr="Etiket=MüşteriFotoğrafı&#10;Kes=1&#10;Hizala=Yok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Başlık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Asıl başlık stilini düzenlemek için tıklayın</a:t>
            </a:r>
          </a:p>
        </p:txBody>
      </p:sp>
      <p:sp>
        <p:nvSpPr>
          <p:cNvPr id="20" name="Metin Yer Tutucusu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Asıl başlık stilini düzenlemek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tr-TR" sz="2000" noProof="0">
                <a:solidFill>
                  <a:schemeClr val="tx2">
                    <a:alpha val="60000"/>
                  </a:schemeClr>
                </a:solidFill>
              </a:rPr>
              <a:t>Asıl metin stillerini düzenlemek için tıklayın</a:t>
            </a:r>
          </a:p>
        </p:txBody>
      </p: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tr-TR" noProof="0">
                <a:solidFill>
                  <a:schemeClr val="tx2">
                    <a:alpha val="60000"/>
                  </a:schemeClr>
                </a:solidFill>
              </a:rPr>
              <a:t>1/3/20XX</a:t>
            </a:r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tr-TR" noProof="0">
                <a:solidFill>
                  <a:schemeClr val="tx2">
                    <a:alpha val="60000"/>
                  </a:schemeClr>
                </a:solidFill>
              </a:rPr>
              <a:t>Örnek alt bilgi metni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tr-TR" noProof="0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tr-TR" noProof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5" name="Resim Yer Tutucusu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Asıl başlık stilini düzenlemek için tıklayın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tr-TR" sz="1800">
                <a:solidFill>
                  <a:schemeClr val="tx2">
                    <a:alpha val="60000"/>
                  </a:schemeClr>
                </a:solidFill>
              </a:rPr>
              <a:t>Asıl metin stillerini düzenlemek için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tr"/>
              <a:t>1/3/20XX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"/>
              <a:t>ÖRNEK ALT BİLGİ METNİ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Dikdörtgen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2" name="Çerçev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Asıl başlık stilini düzenlemek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tr-TR" sz="1800" noProof="0">
                <a:solidFill>
                  <a:schemeClr val="tx2">
                    <a:alpha val="60000"/>
                  </a:schemeClr>
                </a:solidFill>
              </a:rPr>
              <a:t>Asıl metin stillerini düzenlemek için tıklayın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5" name="Resim Yer Tutucusu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7" name="Resim Yer Tutucusu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şlık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Asıl başlık stilini düzenlemek için tıklayın</a:t>
            </a:r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tr-TR" sz="1800" noProof="0">
                <a:solidFill>
                  <a:schemeClr val="tx2">
                    <a:alpha val="60000"/>
                  </a:schemeClr>
                </a:solidFill>
              </a:rPr>
              <a:t>Asıl metin stillerini düzenlemek için tıklayın</a:t>
            </a:r>
          </a:p>
        </p:txBody>
      </p:sp>
      <p:sp>
        <p:nvSpPr>
          <p:cNvPr id="29" name="Tarih Yer Tutucusu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tr-TR" noProof="0"/>
              <a:t>1/3/20XX</a:t>
            </a:r>
          </a:p>
        </p:txBody>
      </p:sp>
      <p:sp>
        <p:nvSpPr>
          <p:cNvPr id="24" name="Resim Yer Tutucusu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Resim Yer Tutucusu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6" name="Resim Yer Tutucusu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Alt Bilgi Yer Tutucusu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31" name="Slayt Numarası Yer Tutucusu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So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Dikdörtgen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 useBgFill="1">
        <p:nvSpPr>
          <p:cNvPr id="8" name="Serbest Biçim: Şekil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9" name="Çerçev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solidFill>
                <a:schemeClr val="tx1"/>
              </a:solidFill>
            </a:endParaRPr>
          </a:p>
        </p:txBody>
      </p:sp>
      <p:sp>
        <p:nvSpPr>
          <p:cNvPr id="10" name="Başlık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 rtl="0"/>
            <a:r>
              <a:rPr lang="tr-TR" noProof="0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Asıl başlık stilini düzenlemek için tıklayın</a:t>
            </a:r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Resim Yer Tutucusu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o Grafiği 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Dikdörtgen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4" name="Çerçev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26" name="Metin Yer Tutucusu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tr-TR" noProof="0"/>
              <a:t>Alt başlık eklemek için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Resim Yer Tutucusu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7" name="Resim Yer Tutucusu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8" name="Resim Yer Tutucusu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 dirty="0"/>
              <a:t>Ad</a:t>
            </a:r>
          </a:p>
        </p:txBody>
      </p:sp>
      <p:sp>
        <p:nvSpPr>
          <p:cNvPr id="23" name="Metin Yer Tutucusu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24" name="Metin Yer Tutucusu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 dirty="0"/>
              <a:t>Ad</a:t>
            </a:r>
          </a:p>
        </p:txBody>
      </p:sp>
      <p:sp>
        <p:nvSpPr>
          <p:cNvPr id="25" name="Metin Yer Tutucusu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26" name="Metin Yer Tutucusu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27" name="Metin Yer Tutucusu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28" name="Metin Yer Tutucusu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29" name="Metin Yer Tutucusu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2 sütunu (karşılaştırma slayd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1" name="Metin Yer Tutucusu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3" name="Metin Yer Tutucusu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İçerik Yer Tutucusu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1/3/20XX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ÖRNEK ALT BİLGİ METNİ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Çerçev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/>
              <a:t>1/3/20XX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>
                <a:solidFill>
                  <a:srgbClr val="FFFFFF"/>
                </a:solidFill>
              </a:rPr>
              <a:t>ÖRNEK ALT BİLGİ METNİ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pPr rtl="0"/>
            <a:fld id="{28844951-7827-47D4-8276-7DDE1FA7D85A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Times New Roman" panose="02020603050405020304" pitchFamily="18" charset="0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170" y="905349"/>
            <a:ext cx="4710430" cy="1152050"/>
          </a:xfrm>
        </p:spPr>
        <p:txBody>
          <a:bodyPr rtlCol="0" anchor="ctr" anchorCtr="0">
            <a:normAutofit fontScale="90000"/>
          </a:bodyPr>
          <a:lstStyle/>
          <a:p>
            <a:pPr rtl="0"/>
            <a:r>
              <a:rPr lang="tr-TR" sz="7200" dirty="0"/>
              <a:t>ⓔⓚⓐⓝⓢ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584B33-49DB-3C07-8111-1229A6C3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057" y="2057400"/>
            <a:ext cx="4114800" cy="4104514"/>
          </a:xfrm>
          <a:prstGeom prst="rect">
            <a:avLst/>
          </a:prstGeom>
          <a:noFill/>
        </p:spPr>
      </p:pic>
      <p:sp>
        <p:nvSpPr>
          <p:cNvPr id="5" name="Alt Başlık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35211"/>
            <a:ext cx="5181600" cy="323596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endParaRPr lang="tr-TR" sz="2700" b="0" i="0" u="none" strike="noStrike" baseline="0" dirty="0"/>
          </a:p>
          <a:p>
            <a:pPr>
              <a:lnSpc>
                <a:spcPct val="100000"/>
              </a:lnSpc>
            </a:pPr>
            <a:r>
              <a:rPr lang="tr-TR" sz="2400" b="0" i="0" u="none" strike="noStrike" baseline="0" dirty="0"/>
              <a:t>191180005 Selin Cansu Akbaş </a:t>
            </a:r>
          </a:p>
          <a:p>
            <a:pPr>
              <a:lnSpc>
                <a:spcPct val="100000"/>
              </a:lnSpc>
            </a:pPr>
            <a:r>
              <a:rPr lang="tr-TR" sz="2400" b="0" i="0" u="none" strike="noStrike" baseline="0" dirty="0"/>
              <a:t>191180006 Mert </a:t>
            </a:r>
            <a:r>
              <a:rPr lang="tr-TR" sz="2400" b="0" i="0" u="none" strike="noStrike" baseline="0" dirty="0" err="1"/>
              <a:t>Akgüç</a:t>
            </a:r>
            <a:r>
              <a:rPr lang="tr-TR" sz="2400" b="0" i="0" u="none" strike="noStrike" baseline="0" dirty="0"/>
              <a:t> </a:t>
            </a:r>
          </a:p>
          <a:p>
            <a:pPr>
              <a:lnSpc>
                <a:spcPct val="100000"/>
              </a:lnSpc>
            </a:pPr>
            <a:r>
              <a:rPr lang="tr-TR" sz="2400" b="0" i="0" u="none" strike="noStrike" baseline="0" dirty="0"/>
              <a:t>191180007 </a:t>
            </a:r>
            <a:r>
              <a:rPr lang="tr-TR" sz="2400" b="0" i="0" u="none" strike="noStrike" baseline="0" dirty="0" err="1"/>
              <a:t>Nursena</a:t>
            </a:r>
            <a:r>
              <a:rPr lang="tr-TR" sz="2400" b="0" i="0" u="none" strike="noStrike" baseline="0" dirty="0"/>
              <a:t> </a:t>
            </a:r>
            <a:r>
              <a:rPr lang="tr-TR" sz="2400" b="0" i="0" u="none" strike="noStrike" baseline="0" dirty="0" err="1"/>
              <a:t>Akgüneş</a:t>
            </a:r>
            <a:r>
              <a:rPr lang="tr-TR" sz="2400" b="0" i="0" u="none" strike="noStrike" baseline="0" dirty="0"/>
              <a:t> </a:t>
            </a:r>
          </a:p>
          <a:p>
            <a:pPr>
              <a:lnSpc>
                <a:spcPct val="100000"/>
              </a:lnSpc>
            </a:pPr>
            <a:r>
              <a:rPr lang="tr-TR" sz="2400" b="0" i="0" u="none" strike="noStrike" baseline="0" dirty="0"/>
              <a:t>191180009 Furkan Onur Akman </a:t>
            </a:r>
            <a:endParaRPr lang="tr-TR" sz="2400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8B521EC-7479-8944-8AC9-DFF706A3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 dirty="0"/>
              <a:t>23/11/2022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6C2659D-C6C6-9082-E854-ABBE3483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tr-TR" noProof="0" dirty="0"/>
              <a:t>EKANS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EEEF2F5-B25B-6023-0DC9-8A9EB03E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tr-TR" noProof="0" smtClean="0"/>
              <a:pPr rtl="0">
                <a:spcAft>
                  <a:spcPts val="600"/>
                </a:spcAft>
              </a:pPr>
              <a:t>1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3337560" cy="812801"/>
          </a:xfrm>
        </p:spPr>
        <p:txBody>
          <a:bodyPr rtlCol="0"/>
          <a:lstStyle/>
          <a:p>
            <a:pPr rtl="0"/>
            <a:r>
              <a:rPr lang="tr-TR" dirty="0" err="1">
                <a:latin typeface="Tenorite Display" panose="020B0604020202020204" pitchFamily="2" charset="0"/>
              </a:rPr>
              <a:t>Motivation</a:t>
            </a:r>
            <a:endParaRPr lang="tr-TR" dirty="0">
              <a:latin typeface="Tenorite Display" panose="020B0604020202020204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210" y="1351281"/>
            <a:ext cx="3812540" cy="1016634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tr-TR" sz="3200" dirty="0">
                <a:solidFill>
                  <a:srgbClr val="7030A0">
                    <a:alpha val="70000"/>
                  </a:srgbClr>
                </a:solidFill>
                <a:latin typeface="Arial Rounded MT Bold" panose="020F0704030504030204" pitchFamily="34" charset="0"/>
              </a:rPr>
              <a:t>★ </a:t>
            </a:r>
            <a:r>
              <a:rPr lang="tr-TR" sz="3200" dirty="0" err="1">
                <a:solidFill>
                  <a:srgbClr val="7030A0">
                    <a:alpha val="70000"/>
                  </a:srgbClr>
                </a:solidFill>
                <a:latin typeface="Arial Rounded MT Bold" panose="020F0704030504030204" pitchFamily="34" charset="0"/>
              </a:rPr>
              <a:t>Entertaining</a:t>
            </a:r>
            <a:endParaRPr lang="tr-TR" sz="3200" dirty="0">
              <a:solidFill>
                <a:srgbClr val="7030A0">
                  <a:alpha val="70000"/>
                </a:srgbClr>
              </a:solidFill>
              <a:latin typeface="Arial Rounded MT Bold" panose="020F0704030504030204" pitchFamily="34" charset="0"/>
            </a:endParaRPr>
          </a:p>
          <a:p>
            <a:pPr rtl="0"/>
            <a:r>
              <a:rPr lang="tr-TR" sz="3200" dirty="0">
                <a:solidFill>
                  <a:srgbClr val="7030A0">
                    <a:alpha val="70000"/>
                  </a:srgbClr>
                </a:solidFill>
                <a:latin typeface="Arial Rounded MT Bold" panose="020F0704030504030204" pitchFamily="34" charset="0"/>
              </a:rPr>
              <a:t>★ </a:t>
            </a:r>
            <a:r>
              <a:rPr lang="tr-TR" sz="3200" dirty="0" err="1">
                <a:solidFill>
                  <a:srgbClr val="7030A0">
                    <a:alpha val="70000"/>
                  </a:srgbClr>
                </a:solidFill>
                <a:latin typeface="Arial Rounded MT Bold" panose="020F0704030504030204" pitchFamily="34" charset="0"/>
              </a:rPr>
              <a:t>Globally</a:t>
            </a:r>
            <a:r>
              <a:rPr lang="tr-TR" sz="3200" dirty="0">
                <a:solidFill>
                  <a:srgbClr val="7030A0">
                    <a:alpha val="70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tr-TR" sz="3200" dirty="0" err="1">
                <a:solidFill>
                  <a:srgbClr val="7030A0">
                    <a:alpha val="70000"/>
                  </a:srgbClr>
                </a:solidFill>
                <a:latin typeface="Arial Rounded MT Bold" panose="020F0704030504030204" pitchFamily="34" charset="0"/>
              </a:rPr>
              <a:t>Recognized</a:t>
            </a:r>
            <a:endParaRPr lang="tr-TR" sz="3200" dirty="0">
              <a:solidFill>
                <a:srgbClr val="7030A0">
                  <a:alpha val="70000"/>
                </a:srgb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arih Yer Tutucusu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tr-TR" dirty="0"/>
              <a:t>23/11/2022</a:t>
            </a:r>
          </a:p>
        </p:txBody>
      </p:sp>
      <p:sp>
        <p:nvSpPr>
          <p:cNvPr id="17" name="Alt Bilgi Yer Tutucusu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tr-TR" dirty="0"/>
              <a:t>EKANS</a:t>
            </a:r>
          </a:p>
        </p:txBody>
      </p:sp>
      <p:sp>
        <p:nvSpPr>
          <p:cNvPr id="18" name="Slayt Numarası Yer Tutucusu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6E353286-CF56-A2AE-7880-9B139976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7915"/>
            <a:ext cx="5745480" cy="3236621"/>
          </a:xfrm>
          <a:prstGeom prst="rect">
            <a:avLst/>
          </a:prstGeom>
        </p:spPr>
      </p:pic>
      <p:pic>
        <p:nvPicPr>
          <p:cNvPr id="22" name="Resim 21" descr="tablo içeren bir resim&#10;&#10;Açıklama otomatik olarak oluşturuldu">
            <a:extLst>
              <a:ext uri="{FF2B5EF4-FFF2-40B4-BE49-F238E27FC236}">
                <a16:creationId xmlns:a16="http://schemas.microsoft.com/office/drawing/2014/main" id="{5595F361-50C5-220C-D3DB-89FE98BE5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60" y="2599055"/>
            <a:ext cx="3812540" cy="3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ED875E2-CE50-6773-EE28-3CD29625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009" y="2006600"/>
            <a:ext cx="7413981" cy="4170363"/>
          </a:xfrm>
          <a:prstGeom prst="rect">
            <a:avLst/>
          </a:prstGeom>
          <a:noFill/>
        </p:spPr>
      </p:pic>
      <p:sp>
        <p:nvSpPr>
          <p:cNvPr id="16" name="Tarih Yer Tutucusu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23/11/2022</a:t>
            </a:r>
            <a:endParaRPr lang="tr-TR"/>
          </a:p>
        </p:txBody>
      </p:sp>
      <p:sp>
        <p:nvSpPr>
          <p:cNvPr id="17" name="Alt Bilgi Yer Tutucusu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EKANS</a:t>
            </a:r>
            <a:endParaRPr lang="tr-TR"/>
          </a:p>
        </p:txBody>
      </p:sp>
      <p:sp>
        <p:nvSpPr>
          <p:cNvPr id="18" name="Slayt Numarası Yer Tutucusu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tr-TR" smtClean="0"/>
              <a:pPr rtl="0">
                <a:spcAft>
                  <a:spcPts val="600"/>
                </a:spcAft>
              </a:pPr>
              <a:t>3</a:t>
            </a:fld>
            <a:endParaRPr lang="tr-TR"/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8098D559-8C38-102C-3AEF-3AB35730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2"/>
          </a:xfrm>
        </p:spPr>
        <p:txBody>
          <a:bodyPr rtlCol="0"/>
          <a:lstStyle/>
          <a:p>
            <a:pPr rtl="0"/>
            <a:r>
              <a:rPr lang="tr-TR" dirty="0" err="1">
                <a:latin typeface="Tenorite Display" panose="020B0604020202020204" pitchFamily="2" charset="0"/>
              </a:rPr>
              <a:t>Motivation</a:t>
            </a:r>
            <a:endParaRPr lang="tr-TR" dirty="0">
              <a:latin typeface="Tenorite Displ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1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D875963-F1FD-8D06-CA8D-ACA55719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4" y="2006600"/>
            <a:ext cx="7480471" cy="4170363"/>
          </a:xfrm>
          <a:prstGeom prst="rect">
            <a:avLst/>
          </a:prstGeom>
          <a:noFill/>
        </p:spPr>
      </p:pic>
      <p:sp>
        <p:nvSpPr>
          <p:cNvPr id="16" name="Tarih Yer Tutucusu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23/11/2022</a:t>
            </a:r>
            <a:endParaRPr lang="tr-TR"/>
          </a:p>
        </p:txBody>
      </p:sp>
      <p:sp>
        <p:nvSpPr>
          <p:cNvPr id="17" name="Alt Bilgi Yer Tutucusu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EKANS</a:t>
            </a:r>
            <a:endParaRPr lang="tr-TR"/>
          </a:p>
        </p:txBody>
      </p:sp>
      <p:sp>
        <p:nvSpPr>
          <p:cNvPr id="18" name="Slayt Numarası Yer Tutucusu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tr-TR" smtClean="0"/>
              <a:pPr rtl="0">
                <a:spcAft>
                  <a:spcPts val="600"/>
                </a:spcAft>
              </a:pPr>
              <a:t>4</a:t>
            </a:fld>
            <a:endParaRPr lang="tr-TR"/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601CD694-0E5A-5CFD-2366-C668F17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2"/>
          </a:xfrm>
        </p:spPr>
        <p:txBody>
          <a:bodyPr rtlCol="0"/>
          <a:lstStyle/>
          <a:p>
            <a:pPr rtl="0"/>
            <a:r>
              <a:rPr lang="tr-TR" dirty="0" err="1">
                <a:latin typeface="Tenorite Display" panose="020B0604020202020204" pitchFamily="2" charset="0"/>
              </a:rPr>
              <a:t>Motivation</a:t>
            </a:r>
            <a:endParaRPr lang="tr-TR" dirty="0">
              <a:latin typeface="Tenorite Displ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3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C87EE45E-9A3D-5B90-2849-C1560322B32F}"/>
              </a:ext>
            </a:extLst>
          </p:cNvPr>
          <p:cNvSpPr txBox="1">
            <a:spLocks/>
          </p:cNvSpPr>
          <p:nvPr/>
        </p:nvSpPr>
        <p:spPr>
          <a:xfrm>
            <a:off x="838200" y="492126"/>
            <a:ext cx="5914937" cy="920749"/>
          </a:xfrm>
          <a:prstGeom prst="rect">
            <a:avLst/>
          </a:prstGeom>
        </p:spPr>
        <p:txBody>
          <a:bodyPr rtlCol="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tr-TR">
                <a:latin typeface="Tenorite Display" panose="00000500000000000000" pitchFamily="2" charset="0"/>
              </a:rPr>
              <a:t>Dataset</a:t>
            </a:r>
          </a:p>
        </p:txBody>
      </p:sp>
      <p:sp>
        <p:nvSpPr>
          <p:cNvPr id="6" name="Tarih Yer Tutucusu 80">
            <a:extLst>
              <a:ext uri="{FF2B5EF4-FFF2-40B4-BE49-F238E27FC236}">
                <a16:creationId xmlns:a16="http://schemas.microsoft.com/office/drawing/2014/main" id="{6F13BD9E-D818-8E1A-B508-8FA2AE1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tr-TR" dirty="0"/>
              <a:t>23/11/2022</a:t>
            </a:r>
          </a:p>
        </p:txBody>
      </p:sp>
      <p:sp>
        <p:nvSpPr>
          <p:cNvPr id="7" name="Alt Bilgi Yer Tutucusu 81">
            <a:extLst>
              <a:ext uri="{FF2B5EF4-FFF2-40B4-BE49-F238E27FC236}">
                <a16:creationId xmlns:a16="http://schemas.microsoft.com/office/drawing/2014/main" id="{079069C9-06D3-0B4F-1AF2-1EFBF1F5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6140" y="6417310"/>
            <a:ext cx="7106920" cy="365125"/>
          </a:xfrm>
        </p:spPr>
        <p:txBody>
          <a:bodyPr rtlCol="0"/>
          <a:lstStyle/>
          <a:p>
            <a:pPr rtl="0"/>
            <a:r>
              <a:rPr lang="tr-TR" dirty="0"/>
              <a:t>EKANS						5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97249F4-6D41-076E-68F9-20E87FF2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41" y="1563687"/>
            <a:ext cx="7557563" cy="29286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D8142A6-43EC-7F76-0329-E13CA3C2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0" y="4227323"/>
            <a:ext cx="4643999" cy="20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arih Yer Tutucusu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23/11/2022</a:t>
            </a:r>
          </a:p>
        </p:txBody>
      </p:sp>
      <p:sp>
        <p:nvSpPr>
          <p:cNvPr id="17" name="Alt Bilgi Yer Tutucusu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tr-TR" dirty="0"/>
              <a:t>EKANS</a:t>
            </a:r>
            <a:endParaRPr lang="tr-TR"/>
          </a:p>
        </p:txBody>
      </p:sp>
      <p:sp>
        <p:nvSpPr>
          <p:cNvPr id="18" name="Slayt Numarası Yer Tutucusu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8844951-7827-47D4-8276-7DDE1FA7D85A}" type="slidenum">
              <a:rPr lang="tr-TR" smtClean="0"/>
              <a:pPr rtl="0">
                <a:spcAft>
                  <a:spcPts val="600"/>
                </a:spcAft>
              </a:pPr>
              <a:t>6</a:t>
            </a:fld>
            <a:endParaRPr lang="tr-TR"/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601CD694-0E5A-5CFD-2366-C668F17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2595880" cy="1269682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dirty="0">
                <a:latin typeface="Tenorite Display" panose="020B0604020202020204" pitchFamily="2" charset="0"/>
              </a:rPr>
              <a:t>Machine</a:t>
            </a:r>
            <a:br>
              <a:rPr lang="tr-TR" dirty="0">
                <a:latin typeface="Tenorite Display" panose="020B0604020202020204" pitchFamily="2" charset="0"/>
              </a:rPr>
            </a:br>
            <a:r>
              <a:rPr lang="tr-TR" dirty="0">
                <a:latin typeface="Tenorite Display" panose="020B0604020202020204" pitchFamily="2" charset="0"/>
              </a:rPr>
              <a:t>Learning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6DB4040-3FC0-4F0C-1A02-915B7D1C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83" y="3572510"/>
            <a:ext cx="3454397" cy="259079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4830F3E-C711-1573-28A5-BF53104F1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694692"/>
            <a:ext cx="4241800" cy="318135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4137CEC-20D9-B32D-AE06-3B067D4FF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3572510"/>
            <a:ext cx="6614160" cy="220472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ACF155FE-FF78-EB9F-C853-A35A2B61D34E}"/>
              </a:ext>
            </a:extLst>
          </p:cNvPr>
          <p:cNvSpPr txBox="1"/>
          <p:nvPr/>
        </p:nvSpPr>
        <p:spPr>
          <a:xfrm>
            <a:off x="10035666" y="3506711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Regression</a:t>
            </a:r>
            <a:endParaRPr lang="tr-TR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3697181-638D-543A-EC82-23A66E94204C}"/>
              </a:ext>
            </a:extLst>
          </p:cNvPr>
          <p:cNvSpPr txBox="1"/>
          <p:nvPr/>
        </p:nvSpPr>
        <p:spPr>
          <a:xfrm>
            <a:off x="8409940" y="1285245"/>
            <a:ext cx="18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Tree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0F96DC-8805-6E84-F460-C5EB1A480D56}"/>
              </a:ext>
            </a:extLst>
          </p:cNvPr>
          <p:cNvSpPr txBox="1"/>
          <p:nvPr/>
        </p:nvSpPr>
        <p:spPr>
          <a:xfrm>
            <a:off x="953770" y="3322045"/>
            <a:ext cx="221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Random</a:t>
            </a:r>
            <a:r>
              <a:rPr lang="tr-TR" b="1" dirty="0"/>
              <a:t> </a:t>
            </a:r>
            <a:r>
              <a:rPr lang="tr-TR" b="1" dirty="0" err="1"/>
              <a:t>Forest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083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F02AE93-2C9E-6E25-D567-6DFE83621B74}"/>
              </a:ext>
            </a:extLst>
          </p:cNvPr>
          <p:cNvSpPr txBox="1">
            <a:spLocks/>
          </p:cNvSpPr>
          <p:nvPr/>
        </p:nvSpPr>
        <p:spPr>
          <a:xfrm>
            <a:off x="465328" y="756303"/>
            <a:ext cx="6951471" cy="717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tr-TR" sz="66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Tenorite Display" panose="00000500000000000000" pitchFamily="2" charset="0"/>
              </a:rPr>
              <a:t>Machine Learning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0236CF-BF70-53CE-E9F1-ADF132CE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827188"/>
            <a:ext cx="4780280" cy="193203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20D3A48-E602-D412-FA25-6597E4C8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433"/>
            <a:ext cx="3623056" cy="16303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2D2B5D-0AA6-8E72-C9BF-F8B720FE9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3999" y="2091927"/>
            <a:ext cx="4528248" cy="12986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2E2E3F-B032-82DE-486C-2F2E3D4FB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9976" y="4277820"/>
            <a:ext cx="6065012" cy="14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4181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7072_TF00537603_Win32" id="{AC4EEB48-0050-46A1-B415-42C57A1470D1}" vid="{EB4FAB9F-2F85-4616-8DCF-ED2149A1037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{8DEF17A1-1FC5-4B7F-8DCD-A3F92ECA464F}tf00537603_win32</Template>
  <TotalTime>86</TotalTime>
  <Words>63</Words>
  <Application>Microsoft Office PowerPoint</Application>
  <PresentationFormat>Geniş ekran</PresentationFormat>
  <Paragraphs>39</Paragraphs>
  <Slides>7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Avenir Next LT Pro</vt:lpstr>
      <vt:lpstr>Calibri</vt:lpstr>
      <vt:lpstr>Tenorite Display</vt:lpstr>
      <vt:lpstr>Times New Roman</vt:lpstr>
      <vt:lpstr>Wingdings</vt:lpstr>
      <vt:lpstr>LuminousVTI</vt:lpstr>
      <vt:lpstr>ⓔⓚⓐⓝⓢ</vt:lpstr>
      <vt:lpstr>Motivation</vt:lpstr>
      <vt:lpstr>Motivation</vt:lpstr>
      <vt:lpstr>Motivation</vt:lpstr>
      <vt:lpstr>PowerPoint Sunusu</vt:lpstr>
      <vt:lpstr>Machine Learning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ⓔⓚⓐⓝⓢ</dc:title>
  <dc:creator>Selin Cansu Akbaş</dc:creator>
  <cp:lastModifiedBy>Selin Cansu Akbaş</cp:lastModifiedBy>
  <cp:revision>6</cp:revision>
  <dcterms:created xsi:type="dcterms:W3CDTF">2022-11-22T12:11:59Z</dcterms:created>
  <dcterms:modified xsi:type="dcterms:W3CDTF">2022-11-22T13:38:37Z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