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e6d0064b8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e6d0064b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e6d0064b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e6d0064b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e711c3fe3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e711c3fe3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e711c3fe3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e711c3fe3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e711c3fe3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e711c3fe3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e711c3fe3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e711c3fe3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e711c3fe3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e711c3fe3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e711c3fe3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e711c3fe3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e711c3fe3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e711c3fe3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e711c3fe3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e711c3fe3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6d0064b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6d0064b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e711c3fe3_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e711c3fe3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e6d0064b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e6d0064b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e6d0064b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e6d0064b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e6d0064b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e6d0064b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e6d0064b8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e6d0064b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e6d0064b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e6d0064b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e6d0064b8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e6d0064b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e711c3fe3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e711c3fe3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rive.google.com/file/d/1WCNilcsjxqc---oc58bsK2RDjVVLUem0/view?usp=sharing" TargetMode="External"/><Relationship Id="rId4" Type="http://schemas.openxmlformats.org/officeDocument/2006/relationships/image" Target="../media/image12.jpg"/><Relationship Id="rId5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gif"/><Relationship Id="rId4" Type="http://schemas.openxmlformats.org/officeDocument/2006/relationships/hyperlink" Target="https://drive.google.com/file/d/10o8V33bzRf-bR0OGdlqDMaAK2go5iyBL/view?usp=sharing" TargetMode="External"/><Relationship Id="rId5" Type="http://schemas.openxmlformats.org/officeDocument/2006/relationships/image" Target="../media/image1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jpg"/><Relationship Id="rId4" Type="http://schemas.openxmlformats.org/officeDocument/2006/relationships/image" Target="../media/image8.jpg"/><Relationship Id="rId5" Type="http://schemas.openxmlformats.org/officeDocument/2006/relationships/image" Target="../media/image2.jpg"/><Relationship Id="rId6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UFO Sightings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UFO Sightings Over Time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Popular Days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</a:t>
            </a:r>
            <a:r>
              <a:rPr lang="en" u="sng">
                <a:solidFill>
                  <a:schemeClr val="hlink"/>
                </a:solidFill>
                <a:hlinkClick r:id="rId3"/>
              </a:rPr>
              <a:t>common days </a:t>
            </a:r>
            <a:r>
              <a:rPr lang="en"/>
              <a:t>to see UFO’s: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4th of July - Independence Day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31 December, 1 January - New Year’s Day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30 June - International Asteroid Day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0325" y="2858650"/>
            <a:ext cx="2961976" cy="205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800" y="2858645"/>
            <a:ext cx="4101201" cy="205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UFOs or not?</a:t>
            </a:r>
            <a:endParaRPr/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4650" y="1152475"/>
            <a:ext cx="5983199" cy="3055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4"/>
          <p:cNvPicPr preferRelativeResize="0"/>
          <p:nvPr/>
        </p:nvPicPr>
        <p:blipFill rotWithShape="1">
          <a:blip r:embed="rId4">
            <a:alphaModFix/>
          </a:blip>
          <a:srcRect b="26605" l="30009" r="16259" t="2296"/>
          <a:stretch/>
        </p:blipFill>
        <p:spPr>
          <a:xfrm>
            <a:off x="311700" y="1570300"/>
            <a:ext cx="2240200" cy="222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UFOs’ Favorite Season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5718600" y="1452925"/>
            <a:ext cx="311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/>
              <a:t>People tend to spend less time outside during cold weathers.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/>
              <a:t>The sky is not really clear enough to see anything during winter.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152473"/>
            <a:ext cx="4684900" cy="3600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Sightings over years</a:t>
            </a:r>
            <a:endParaRPr/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5125" y="445025"/>
            <a:ext cx="3377175" cy="432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6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27657" r="29376" t="0"/>
          <a:stretch/>
        </p:blipFill>
        <p:spPr>
          <a:xfrm>
            <a:off x="643175" y="1286550"/>
            <a:ext cx="3928822" cy="347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Durations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575" y="1085100"/>
            <a:ext cx="4159376" cy="355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3600" y="1085100"/>
            <a:ext cx="4068700" cy="35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UFO Sightings by Descriptions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UFOs come in all shapes and sizes</a:t>
            </a:r>
            <a:endParaRPr/>
          </a:p>
        </p:txBody>
      </p:sp>
      <p:pic>
        <p:nvPicPr>
          <p:cNvPr id="158" name="Google Shape;1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500" y="1164900"/>
            <a:ext cx="7787025" cy="384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Descriptions</a:t>
            </a:r>
            <a:endParaRPr/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People defined UFOs mostly as: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Orange, green, red by color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Bright/vivid, fast, floating, glowing, flashy, shiny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Weird, strange object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119575" y="2153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/>
              <a:t>Conclusions</a:t>
            </a:r>
            <a:endParaRPr/>
          </a:p>
        </p:txBody>
      </p:sp>
      <p:sp>
        <p:nvSpPr>
          <p:cNvPr id="170" name="Google Shape;170;p31"/>
          <p:cNvSpPr txBox="1"/>
          <p:nvPr>
            <p:ph idx="4294967295" type="body"/>
          </p:nvPr>
        </p:nvSpPr>
        <p:spPr>
          <a:xfrm>
            <a:off x="311700" y="1152475"/>
            <a:ext cx="360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Aliens are American and tend to celebrate national US holidays.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Aliens are not really the biggest fans of winter.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Aliens are city people and love the crowd.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31"/>
          <p:cNvPicPr preferRelativeResize="0"/>
          <p:nvPr/>
        </p:nvPicPr>
        <p:blipFill rotWithShape="1">
          <a:blip r:embed="rId3">
            <a:alphaModFix/>
          </a:blip>
          <a:srcRect b="7672" l="0" r="0" t="0"/>
          <a:stretch/>
        </p:blipFill>
        <p:spPr>
          <a:xfrm>
            <a:off x="4256050" y="321025"/>
            <a:ext cx="1539399" cy="1829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2600" y="445025"/>
            <a:ext cx="2507575" cy="212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1"/>
          <p:cNvPicPr preferRelativeResize="0"/>
          <p:nvPr/>
        </p:nvPicPr>
        <p:blipFill rotWithShape="1">
          <a:blip r:embed="rId5">
            <a:alphaModFix/>
          </a:blip>
          <a:srcRect b="33576" l="0" r="0" t="0"/>
          <a:stretch/>
        </p:blipFill>
        <p:spPr>
          <a:xfrm>
            <a:off x="4111025" y="2772250"/>
            <a:ext cx="2264576" cy="2005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28001" y="2724150"/>
            <a:ext cx="2463600" cy="20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dataset contains 88679 reports of UFO sightings over the last century.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includes the information of date, city, state, country, shape, duration, comments and coordinations of the sighting.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57450"/>
            <a:ext cx="8520600" cy="234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Sparsity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403525" y="1017725"/>
            <a:ext cx="461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RangeIndex: 88679 entries, 0 to 88678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columns (total 11 columns):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datetime 88679 non-null object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city 88679 non-null object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81270 non-null object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country 76314 non-null object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shape 85757 non-null object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duration (seconds) 88677 non-null object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duration (hours/min) 85660 non-null object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 88644 non-null object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 posted 88679 non-null object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latitude 88679 non-null object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longitude 88679 non-null float64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dtypes: float64(1), object(10)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Filling null entries in the dataframe to ease operations on the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Removing bad lines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Regularizing city, country, state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Splitting date into day/year/month formats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Filling the missing country information according to the city information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areas of the countries are most likely to have UFO sightings?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there any trends in UFO sightings over time?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the sightings share common descriptions?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UFO Sightings by Location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 Dominance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6648150" y="1982738"/>
            <a:ext cx="2107500" cy="17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%87 of the sightings are reported from USA.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3" y="1278738"/>
            <a:ext cx="5929775" cy="316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 States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5631550" y="1152475"/>
            <a:ext cx="320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5 US states by population: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California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York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Florida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Illinois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152475"/>
            <a:ext cx="5029551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 Cities</a:t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313" y="1017725"/>
            <a:ext cx="766736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