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d7795372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d7795372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d7795372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d7795372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d7795372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d7795372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d7795372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d7795372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d7795372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d7795372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d7795372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d7795372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d7795372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d7795372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d7795372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d7795372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d7795372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d7795372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d7795372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d7795372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d77953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d77953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d7795372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d7795372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d8cf3e9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d8cf3e9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d8cf3e95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d8cf3e95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d7795372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d7795372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d7795372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d7795372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d7795372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d7795372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d7795372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d7795372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DSA210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Selin Tıraş 29491</a:t>
            </a:r>
            <a:endParaRPr/>
          </a:p>
        </p:txBody>
      </p:sp>
      <p:pic>
        <p:nvPicPr>
          <p:cNvPr id="88" name="Google Shape;88;p13"/>
          <p:cNvPicPr preferRelativeResize="0"/>
          <p:nvPr/>
        </p:nvPicPr>
        <p:blipFill>
          <a:blip r:embed="rId3">
            <a:alphaModFix/>
          </a:blip>
          <a:stretch>
            <a:fillRect/>
          </a:stretch>
        </p:blipFill>
        <p:spPr>
          <a:xfrm>
            <a:off x="5956325" y="1259738"/>
            <a:ext cx="2539150" cy="262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152400" y="664388"/>
            <a:ext cx="8839200" cy="38147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1800"/>
              </a:spcBef>
              <a:spcAft>
                <a:spcPts val="0"/>
              </a:spcAft>
              <a:buNone/>
            </a:pPr>
            <a:r>
              <a:rPr lang="tr"/>
              <a:t>Temporal Distribution: Weekdays &amp; Months</a:t>
            </a:r>
            <a:endParaRPr b="0" sz="3400">
              <a:solidFill>
                <a:srgbClr val="333333"/>
              </a:solidFill>
              <a:highlight>
                <a:srgbClr val="F5F7FA"/>
              </a:highlight>
              <a:latin typeface="Arial"/>
              <a:ea typeface="Arial"/>
              <a:cs typeface="Arial"/>
              <a:sym typeface="Arial"/>
            </a:endParaRPr>
          </a:p>
          <a:p>
            <a:pPr indent="0" lvl="0" marL="0" marR="0" rtl="0" algn="l">
              <a:lnSpc>
                <a:spcPct val="115000"/>
              </a:lnSpc>
              <a:spcBef>
                <a:spcPts val="1800"/>
              </a:spcBef>
              <a:spcAft>
                <a:spcPts val="0"/>
              </a:spcAft>
              <a:buNone/>
            </a:pPr>
            <a:r>
              <a:t/>
            </a:r>
            <a:endParaRPr/>
          </a:p>
          <a:p>
            <a:pPr indent="0" lvl="0" marL="0" rtl="0" algn="l">
              <a:spcBef>
                <a:spcPts val="1500"/>
              </a:spcBef>
              <a:spcAft>
                <a:spcPts val="0"/>
              </a:spcAft>
              <a:buNone/>
            </a:pPr>
            <a:r>
              <a:t/>
            </a:r>
            <a:endParaRPr/>
          </a:p>
        </p:txBody>
      </p:sp>
      <p:sp>
        <p:nvSpPr>
          <p:cNvPr id="144" name="Google Shape;14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800">
                <a:solidFill>
                  <a:srgbClr val="0D0D0D"/>
                </a:solidFill>
                <a:highlight>
                  <a:srgbClr val="FFFFFF"/>
                </a:highlight>
                <a:latin typeface="Arial"/>
                <a:ea typeface="Arial"/>
                <a:cs typeface="Arial"/>
                <a:sym typeface="Arial"/>
              </a:rPr>
              <a:t>To gain a deeper understanding of temporal patterns, I analyzed average heart rate, step count, and active energy burned by both weekday and month. These visualizations highlight how activity levels and physiological responses fluctuate across different time periods.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152400" y="796488"/>
            <a:ext cx="8839198" cy="35505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1356475" y="152400"/>
            <a:ext cx="6431040"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1191775" y="152400"/>
            <a:ext cx="6760455"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1800"/>
              </a:spcBef>
              <a:spcAft>
                <a:spcPts val="0"/>
              </a:spcAft>
              <a:buNone/>
            </a:pPr>
            <a:r>
              <a:rPr lang="tr"/>
              <a:t>Scatter Plots &amp; Trendlines</a:t>
            </a:r>
            <a:endParaRPr/>
          </a:p>
          <a:p>
            <a:pPr indent="0" lvl="0" marL="0" rtl="0" algn="l">
              <a:spcBef>
                <a:spcPts val="1500"/>
              </a:spcBef>
              <a:spcAft>
                <a:spcPts val="0"/>
              </a:spcAft>
              <a:buNone/>
            </a:pPr>
            <a:r>
              <a:t/>
            </a:r>
            <a:endParaRPr/>
          </a:p>
        </p:txBody>
      </p:sp>
      <p:sp>
        <p:nvSpPr>
          <p:cNvPr id="165" name="Google Shape;165;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800">
                <a:solidFill>
                  <a:srgbClr val="0D0D0D"/>
                </a:solidFill>
                <a:highlight>
                  <a:srgbClr val="FFFFFF"/>
                </a:highlight>
                <a:latin typeface="Arial"/>
                <a:ea typeface="Arial"/>
                <a:cs typeface="Arial"/>
                <a:sym typeface="Arial"/>
              </a:rPr>
              <a:t>To better understand the relationships between heart rate, step count, and active energy burned, I created scatter plots with trendlines. These plots help me visualize the correlations between these metrics and provide insights into how physical activity influences physiological responses.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152400" y="524813"/>
            <a:ext cx="8839200" cy="40938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152400" y="647450"/>
            <a:ext cx="8839199" cy="38486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152400" y="537925"/>
            <a:ext cx="8839199" cy="40676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Conclusion</a:t>
            </a:r>
            <a:endParaRPr/>
          </a:p>
        </p:txBody>
      </p:sp>
      <p:sp>
        <p:nvSpPr>
          <p:cNvPr id="186" name="Google Shape;18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tr" sz="1800">
                <a:solidFill>
                  <a:srgbClr val="0D0D0D"/>
                </a:solidFill>
                <a:highlight>
                  <a:srgbClr val="FFFFFF"/>
                </a:highlight>
                <a:latin typeface="Arial"/>
                <a:ea typeface="Arial"/>
                <a:cs typeface="Arial"/>
                <a:sym typeface="Arial"/>
              </a:rPr>
              <a:t>The analysis confirms the hypothesis of a positive correlation between step count, heart rate, and active energy burned. The heatmap and scatter plots show strong relationships, particularly between step count and energy burned, with heart rate also rising moderately with activity. Line and bar charts further highlight consistent patterns, with peaks in step count aligning with higher energy expenditure and variations across days and months. These findings validate that increased physical activity leads to elevated heart rate and energy expenditure, reflecting the body’s natural response to exertion.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Introduction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800">
                <a:solidFill>
                  <a:srgbClr val="0D0D0D"/>
                </a:solidFill>
                <a:highlight>
                  <a:srgbClr val="FFFFFF"/>
                </a:highlight>
                <a:latin typeface="Arial"/>
                <a:ea typeface="Arial"/>
                <a:cs typeface="Arial"/>
                <a:sym typeface="Arial"/>
              </a:rPr>
              <a:t>This project utilizes personal health data—such as step count, heart rate, and active energy burned—to discover meaningful patterns and correlations. By visualizing these relationships, I aim to understand how daily habits and physical activities influence overall wellness. Integrating theoretical concepts from the DSA210 course, this analysis provides a unique perspective on personal health trends.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Hypothesis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800">
                <a:solidFill>
                  <a:srgbClr val="0D0D0D"/>
                </a:solidFill>
                <a:highlight>
                  <a:srgbClr val="FFFFFF"/>
                </a:highlight>
                <a:latin typeface="Arial"/>
                <a:ea typeface="Arial"/>
                <a:cs typeface="Arial"/>
                <a:sym typeface="Arial"/>
              </a:rPr>
              <a:t>I hypothesize that there is a positive correlation between step count, heart rate, and active energy burned. As physical activity increases, I expect to see corresponding increases in heart rate and energy expenditure, reflecting the body's response to higher levels of exertion.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189350" y="152400"/>
            <a:ext cx="6123379" cy="4838700"/>
          </a:xfrm>
          <a:prstGeom prst="rect">
            <a:avLst/>
          </a:prstGeom>
          <a:noFill/>
          <a:ln>
            <a:noFill/>
          </a:ln>
        </p:spPr>
      </p:pic>
      <p:sp>
        <p:nvSpPr>
          <p:cNvPr id="106" name="Google Shape;106;p16"/>
          <p:cNvSpPr txBox="1"/>
          <p:nvPr>
            <p:ph idx="4294967295" type="body"/>
          </p:nvPr>
        </p:nvSpPr>
        <p:spPr>
          <a:xfrm>
            <a:off x="6312725" y="152400"/>
            <a:ext cx="2831400" cy="499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800">
                <a:solidFill>
                  <a:srgbClr val="0D0D0D"/>
                </a:solidFill>
                <a:highlight>
                  <a:srgbClr val="FFFFFF"/>
                </a:highlight>
                <a:latin typeface="Arial"/>
                <a:ea typeface="Arial"/>
                <a:cs typeface="Arial"/>
                <a:sym typeface="Arial"/>
              </a:rPr>
              <a:t>In this analysis, I calculated hourly averages for heart rate, step count, and active energy burned. This approach allows me to standardize the data and effectively compare variations across the metrics over time.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52400" y="152400"/>
            <a:ext cx="8839201" cy="3297667"/>
          </a:xfrm>
          <a:prstGeom prst="rect">
            <a:avLst/>
          </a:prstGeom>
          <a:noFill/>
          <a:ln>
            <a:noFill/>
          </a:ln>
        </p:spPr>
      </p:pic>
      <p:sp>
        <p:nvSpPr>
          <p:cNvPr id="112" name="Google Shape;112;p17"/>
          <p:cNvSpPr txBox="1"/>
          <p:nvPr>
            <p:ph idx="4294967295" type="body"/>
          </p:nvPr>
        </p:nvSpPr>
        <p:spPr>
          <a:xfrm>
            <a:off x="0" y="3680275"/>
            <a:ext cx="9144000" cy="104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tr" sz="1800">
                <a:solidFill>
                  <a:srgbClr val="0D0D0D"/>
                </a:solidFill>
                <a:highlight>
                  <a:srgbClr val="FFFFFF"/>
                </a:highlight>
                <a:latin typeface="Arial"/>
                <a:ea typeface="Arial"/>
                <a:cs typeface="Arial"/>
                <a:sym typeface="Arial"/>
              </a:rPr>
              <a:t>In this code, I filtered the data to retain only the common timestamps across heart rate, step count, and active energy burned, ensuring that comparisons are made using consistent hourly data.</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152400" y="559125"/>
            <a:ext cx="8839201" cy="40252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1800"/>
              </a:spcBef>
              <a:spcAft>
                <a:spcPts val="0"/>
              </a:spcAft>
              <a:buNone/>
            </a:pPr>
            <a:r>
              <a:rPr lang="tr"/>
              <a:t>Line Graphs &amp; Normalization</a:t>
            </a:r>
            <a:endParaRPr b="0" sz="3400">
              <a:solidFill>
                <a:srgbClr val="333333"/>
              </a:solidFill>
              <a:highlight>
                <a:srgbClr val="F5F7FA"/>
              </a:highlight>
              <a:latin typeface="Arial"/>
              <a:ea typeface="Arial"/>
              <a:cs typeface="Arial"/>
              <a:sym typeface="Arial"/>
            </a:endParaRPr>
          </a:p>
          <a:p>
            <a:pPr indent="0" lvl="0" marL="0" marR="0" rtl="0" algn="l">
              <a:lnSpc>
                <a:spcPct val="115000"/>
              </a:lnSpc>
              <a:spcBef>
                <a:spcPts val="1800"/>
              </a:spcBef>
              <a:spcAft>
                <a:spcPts val="0"/>
              </a:spcAft>
              <a:buNone/>
            </a:pPr>
            <a:r>
              <a:t/>
            </a:r>
            <a:endParaRPr/>
          </a:p>
          <a:p>
            <a:pPr indent="0" lvl="0" marL="0" marR="0" rtl="0" algn="l">
              <a:lnSpc>
                <a:spcPct val="115000"/>
              </a:lnSpc>
              <a:spcBef>
                <a:spcPts val="1800"/>
              </a:spcBef>
              <a:spcAft>
                <a:spcPts val="0"/>
              </a:spcAft>
              <a:buNone/>
            </a:pPr>
            <a:r>
              <a:t/>
            </a:r>
            <a:endParaRPr/>
          </a:p>
          <a:p>
            <a:pPr indent="0" lvl="0" marL="0" rtl="0" algn="l">
              <a:spcBef>
                <a:spcPts val="150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800">
                <a:solidFill>
                  <a:srgbClr val="0D0D0D"/>
                </a:solidFill>
                <a:highlight>
                  <a:srgbClr val="FFFFFF"/>
                </a:highlight>
                <a:latin typeface="Arial"/>
                <a:ea typeface="Arial"/>
                <a:cs typeface="Arial"/>
                <a:sym typeface="Arial"/>
              </a:rPr>
              <a:t>To observe how different metrics fluctuate over time, I plotted normalized values of heart rate, step count, and active energy burned. These visualizations reveal patterns and relationships between the metrics during daily activities.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152400" y="532788"/>
            <a:ext cx="8839198" cy="40779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52400" y="536213"/>
            <a:ext cx="8839199" cy="4071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