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19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0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1900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99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68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09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44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8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2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5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3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8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9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0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9605" y="470900"/>
            <a:ext cx="4628207" cy="4329641"/>
          </a:xfrm>
        </p:spPr>
        <p:txBody>
          <a:bodyPr anchor="ctr">
            <a:normAutofit/>
          </a:bodyPr>
          <a:lstStyle/>
          <a:p>
            <a:r>
              <a:rPr lang="tr-TR" sz="4700" dirty="0"/>
              <a:t>Enerji akışı izleme sistemi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5678" y="3429000"/>
            <a:ext cx="2525520" cy="1252230"/>
          </a:xfrm>
        </p:spPr>
        <p:txBody>
          <a:bodyPr anchor="ctr">
            <a:normAutofit/>
          </a:bodyPr>
          <a:lstStyle/>
          <a:p>
            <a:pPr algn="r"/>
            <a:r>
              <a:rPr lang="tr-TR" dirty="0"/>
              <a:t>Selin Uzunoğlu</a:t>
            </a:r>
          </a:p>
          <a:p>
            <a:pPr algn="r"/>
            <a:r>
              <a:rPr lang="tr-TR" dirty="0"/>
              <a:t>Zeynep </a:t>
            </a:r>
            <a:r>
              <a:rPr lang="tr-TR" dirty="0" err="1"/>
              <a:t>Persil</a:t>
            </a:r>
            <a:endParaRPr lang="tr-T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CE42A09-4F29-4DF7-BE2A-F91C882A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5.jpg">
            <a:extLst>
              <a:ext uri="{FF2B5EF4-FFF2-40B4-BE49-F238E27FC236}">
                <a16:creationId xmlns:a16="http://schemas.microsoft.com/office/drawing/2014/main" id="{057BE0E8-317B-967A-0B25-C87816865EC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43394" y="260350"/>
            <a:ext cx="7120446" cy="5469890"/>
          </a:xfrm>
          <a:prstGeom prst="rect">
            <a:avLst/>
          </a:prstGeom>
          <a:ln/>
        </p:spPr>
      </p:pic>
      <p:pic>
        <p:nvPicPr>
          <p:cNvPr id="25" name="image6.jpg">
            <a:extLst>
              <a:ext uri="{FF2B5EF4-FFF2-40B4-BE49-F238E27FC236}">
                <a16:creationId xmlns:a16="http://schemas.microsoft.com/office/drawing/2014/main" id="{74BD2A1F-7EA4-2053-F60E-964F7C563C7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65192" y="5730240"/>
            <a:ext cx="5276850" cy="86741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jpg">
            <a:extLst>
              <a:ext uri="{FF2B5EF4-FFF2-40B4-BE49-F238E27FC236}">
                <a16:creationId xmlns:a16="http://schemas.microsoft.com/office/drawing/2014/main" id="{FF06F6B8-512B-CD07-14EB-13B3AE888B6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54577" y="585216"/>
            <a:ext cx="8034846" cy="536448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3624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>
            <a:extLst>
              <a:ext uri="{FF2B5EF4-FFF2-40B4-BE49-F238E27FC236}">
                <a16:creationId xmlns:a16="http://schemas.microsoft.com/office/drawing/2014/main" id="{B8EE6F97-BC12-77D3-B159-9856E36206F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11746" y="1146048"/>
            <a:ext cx="7949502" cy="502310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7045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D7723E-E3A0-50EC-978D-3F244023B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367" y="2348564"/>
            <a:ext cx="7955280" cy="4069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7200" dirty="0">
                <a:solidFill>
                  <a:schemeClr val="accent2"/>
                </a:solidFill>
              </a:rPr>
              <a:t>BİZİ DİNLEDİĞİNİZ İÇİN TEŞEKKÜRLER</a:t>
            </a:r>
          </a:p>
        </p:txBody>
      </p:sp>
    </p:spTree>
    <p:extLst>
      <p:ext uri="{BB962C8B-B14F-4D97-AF65-F5344CB8AC3E}">
        <p14:creationId xmlns:p14="http://schemas.microsoft.com/office/powerpoint/2010/main" val="229733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404" y="493102"/>
            <a:ext cx="6377940" cy="1293028"/>
          </a:xfrm>
        </p:spPr>
        <p:txBody>
          <a:bodyPr/>
          <a:lstStyle/>
          <a:p>
            <a:pPr algn="ctr"/>
            <a:r>
              <a:rPr dirty="0" err="1"/>
              <a:t>Kullanılan</a:t>
            </a:r>
            <a:r>
              <a:rPr dirty="0"/>
              <a:t> </a:t>
            </a:r>
            <a:r>
              <a:rPr dirty="0" err="1"/>
              <a:t>Teknolojiler</a:t>
            </a:r>
            <a:endParaRPr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8BFC7A23-5C0F-1F7E-E9EE-FB3226F70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056847"/>
              </p:ext>
            </p:extLst>
          </p:nvPr>
        </p:nvGraphicFramePr>
        <p:xfrm>
          <a:off x="978218" y="2356792"/>
          <a:ext cx="6944646" cy="4132050"/>
        </p:xfrm>
        <a:graphic>
          <a:graphicData uri="http://schemas.openxmlformats.org/drawingml/2006/table">
            <a:tbl>
              <a:tblPr/>
              <a:tblGrid>
                <a:gridCol w="3472323">
                  <a:extLst>
                    <a:ext uri="{9D8B030D-6E8A-4147-A177-3AD203B41FA5}">
                      <a16:colId xmlns:a16="http://schemas.microsoft.com/office/drawing/2014/main" val="2200858069"/>
                    </a:ext>
                  </a:extLst>
                </a:gridCol>
                <a:gridCol w="3472323">
                  <a:extLst>
                    <a:ext uri="{9D8B030D-6E8A-4147-A177-3AD203B41FA5}">
                      <a16:colId xmlns:a16="http://schemas.microsoft.com/office/drawing/2014/main" val="400385840"/>
                    </a:ext>
                  </a:extLst>
                </a:gridCol>
              </a:tblGrid>
              <a:tr h="319243">
                <a:tc>
                  <a:txBody>
                    <a:bodyPr/>
                    <a:lstStyle/>
                    <a:p>
                      <a:r>
                        <a:rPr lang="tr-TR" sz="1600"/>
                        <a:t>Teknoloji</a:t>
                      </a:r>
                    </a:p>
                  </a:txBody>
                  <a:tcPr marL="79811" marR="79811" marT="39905" marB="399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Kullanım Amacı</a:t>
                      </a:r>
                    </a:p>
                  </a:txBody>
                  <a:tcPr marL="79811" marR="79811" marT="39905" marB="399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942758"/>
                  </a:ext>
                </a:extLst>
              </a:tr>
              <a:tr h="558675">
                <a:tc>
                  <a:txBody>
                    <a:bodyPr/>
                    <a:lstStyle/>
                    <a:p>
                      <a:r>
                        <a:rPr lang="tr-TR" sz="1600"/>
                        <a:t>FastAPI</a:t>
                      </a:r>
                    </a:p>
                  </a:txBody>
                  <a:tcPr marL="79811" marR="79811" marT="39905" marB="399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Backend API, WebSocket, REST servisleri</a:t>
                      </a:r>
                    </a:p>
                  </a:txBody>
                  <a:tcPr marL="79811" marR="79811" marT="39905" marB="399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939121"/>
                  </a:ext>
                </a:extLst>
              </a:tr>
              <a:tr h="319243">
                <a:tc>
                  <a:txBody>
                    <a:bodyPr/>
                    <a:lstStyle/>
                    <a:p>
                      <a:r>
                        <a:rPr lang="tr-TR" sz="1600"/>
                        <a:t>SQLAlchemy</a:t>
                      </a:r>
                    </a:p>
                  </a:txBody>
                  <a:tcPr marL="79811" marR="79811" marT="39905" marB="399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PostgreSQL ile veritabanı işlemleri</a:t>
                      </a:r>
                    </a:p>
                  </a:txBody>
                  <a:tcPr marL="79811" marR="79811" marT="39905" marB="399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270"/>
                  </a:ext>
                </a:extLst>
              </a:tr>
              <a:tr h="558675">
                <a:tc>
                  <a:txBody>
                    <a:bodyPr/>
                    <a:lstStyle/>
                    <a:p>
                      <a:r>
                        <a:rPr lang="tr-TR" sz="1600"/>
                        <a:t>PostgreSQL</a:t>
                      </a:r>
                    </a:p>
                  </a:txBody>
                  <a:tcPr marL="79811" marR="79811" marT="39905" marB="399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Enerji/anomali verilerinin saklanması</a:t>
                      </a:r>
                    </a:p>
                  </a:txBody>
                  <a:tcPr marL="79811" marR="79811" marT="39905" marB="399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949585"/>
                  </a:ext>
                </a:extLst>
              </a:tr>
              <a:tr h="319243">
                <a:tc>
                  <a:txBody>
                    <a:bodyPr/>
                    <a:lstStyle/>
                    <a:p>
                      <a:r>
                        <a:rPr lang="tr-TR" sz="1600"/>
                        <a:t>Prophet</a:t>
                      </a:r>
                    </a:p>
                  </a:txBody>
                  <a:tcPr marL="79811" marR="79811" marT="39905" marB="399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Zaman serisi tahmini (forecast)</a:t>
                      </a:r>
                    </a:p>
                  </a:txBody>
                  <a:tcPr marL="79811" marR="79811" marT="39905" marB="399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272713"/>
                  </a:ext>
                </a:extLst>
              </a:tr>
              <a:tr h="319243">
                <a:tc>
                  <a:txBody>
                    <a:bodyPr/>
                    <a:lstStyle/>
                    <a:p>
                      <a:r>
                        <a:rPr lang="tr-TR" sz="1600"/>
                        <a:t>Chart.js</a:t>
                      </a:r>
                    </a:p>
                  </a:txBody>
                  <a:tcPr marL="79811" marR="79811" marT="39905" marB="399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Grafiklerle veri görselleştirme</a:t>
                      </a:r>
                    </a:p>
                  </a:txBody>
                  <a:tcPr marL="79811" marR="79811" marT="39905" marB="399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987338"/>
                  </a:ext>
                </a:extLst>
              </a:tr>
              <a:tr h="558675">
                <a:tc>
                  <a:txBody>
                    <a:bodyPr/>
                    <a:lstStyle/>
                    <a:p>
                      <a:r>
                        <a:rPr lang="tr-TR" sz="1600"/>
                        <a:t>Leaflet.js</a:t>
                      </a:r>
                    </a:p>
                  </a:txBody>
                  <a:tcPr marL="79811" marR="79811" marT="39905" marB="399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Harita üzerinde anomali/rota görüsüleştirme</a:t>
                      </a:r>
                    </a:p>
                  </a:txBody>
                  <a:tcPr marL="79811" marR="79811" marT="39905" marB="399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661798"/>
                  </a:ext>
                </a:extLst>
              </a:tr>
              <a:tr h="558675">
                <a:tc>
                  <a:txBody>
                    <a:bodyPr/>
                    <a:lstStyle/>
                    <a:p>
                      <a:r>
                        <a:rPr lang="tr-TR" sz="1600"/>
                        <a:t>JavaScript</a:t>
                      </a:r>
                    </a:p>
                  </a:txBody>
                  <a:tcPr marL="79811" marR="79811" marT="39905" marB="399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Veri çekme, anlık güncelleme, ön yüz</a:t>
                      </a:r>
                    </a:p>
                  </a:txBody>
                  <a:tcPr marL="79811" marR="79811" marT="39905" marB="399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958294"/>
                  </a:ext>
                </a:extLst>
              </a:tr>
              <a:tr h="558675">
                <a:tc>
                  <a:txBody>
                    <a:bodyPr/>
                    <a:lstStyle/>
                    <a:p>
                      <a:r>
                        <a:rPr lang="tr-TR" sz="1600"/>
                        <a:t>HTML/CSS</a:t>
                      </a:r>
                    </a:p>
                  </a:txBody>
                  <a:tcPr marL="79811" marR="79811" marT="39905" marB="399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Responsive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dashboard</a:t>
                      </a:r>
                      <a:r>
                        <a:rPr lang="tr-TR" sz="1600" dirty="0"/>
                        <a:t> arayüz tasarımı</a:t>
                      </a:r>
                    </a:p>
                  </a:txBody>
                  <a:tcPr marL="79811" marR="79811" marT="39905" marB="399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4235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229D3A4B-CE0A-0DEB-A96D-AC740B8D8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0992"/>
            <a:ext cx="9179729" cy="50170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 descr="metin, ekran görüntüsü, yazı tipi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604BE697-62BE-4076-F6D0-4CDAF62FC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843"/>
            <a:ext cx="9144000" cy="43585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, ekran görüntüsü, yazı tipi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5A73D688-3209-9C6F-489E-B4339247D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6841"/>
            <a:ext cx="9144000" cy="45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jpg">
            <a:extLst>
              <a:ext uri="{FF2B5EF4-FFF2-40B4-BE49-F238E27FC236}">
                <a16:creationId xmlns:a16="http://schemas.microsoft.com/office/drawing/2014/main" id="{8C347BEC-82F4-9A80-A423-DC04DD7330F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92321" y="1233170"/>
            <a:ext cx="7559358" cy="497255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1.jpg">
            <a:extLst>
              <a:ext uri="{FF2B5EF4-FFF2-40B4-BE49-F238E27FC236}">
                <a16:creationId xmlns:a16="http://schemas.microsoft.com/office/drawing/2014/main" id="{EAC95C5A-D311-2364-5495-11A605862ED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48481" y="1719072"/>
            <a:ext cx="8047038" cy="380111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9.jpg">
            <a:extLst>
              <a:ext uri="{FF2B5EF4-FFF2-40B4-BE49-F238E27FC236}">
                <a16:creationId xmlns:a16="http://schemas.microsoft.com/office/drawing/2014/main" id="{404DDE5F-BB53-1697-8DD8-2F86B6FF08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7585" y="1499616"/>
            <a:ext cx="8668830" cy="4340352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7.jpg">
            <a:extLst>
              <a:ext uri="{FF2B5EF4-FFF2-40B4-BE49-F238E27FC236}">
                <a16:creationId xmlns:a16="http://schemas.microsoft.com/office/drawing/2014/main" id="{DC254480-2689-CCE7-4676-6BA8A1FF5D7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52994" y="877824"/>
            <a:ext cx="7035102" cy="5471668"/>
          </a:xfrm>
          <a:prstGeom prst="rect">
            <a:avLst/>
          </a:prstGeom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çak İzi">
  <a:themeElements>
    <a:clrScheme name="Uçak İzi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Uçak İzi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çak İzi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TM04033937[[fn=Uçak İzi]]</Template>
  <TotalTime>0</TotalTime>
  <Words>74</Words>
  <Application>Microsoft Office PowerPoint</Application>
  <PresentationFormat>Ekran Gösterisi (4:3)</PresentationFormat>
  <Paragraphs>23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Uçak İzi</vt:lpstr>
      <vt:lpstr>Enerji akışı izleme sistemi</vt:lpstr>
      <vt:lpstr>Kullanılan Teknolojiler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Selin Uzunoğlu</dc:creator>
  <cp:keywords/>
  <dc:description>generated using python-pptx</dc:description>
  <cp:lastModifiedBy>Selin Uzunoğlu</cp:lastModifiedBy>
  <cp:revision>3</cp:revision>
  <dcterms:created xsi:type="dcterms:W3CDTF">2013-01-27T09:14:16Z</dcterms:created>
  <dcterms:modified xsi:type="dcterms:W3CDTF">2025-05-17T20:33:33Z</dcterms:modified>
  <cp:category/>
</cp:coreProperties>
</file>