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72" r:id="rId15"/>
    <p:sldId id="269" r:id="rId16"/>
    <p:sldId id="275" r:id="rId17"/>
    <p:sldId id="270" r:id="rId18"/>
    <p:sldId id="274" r:id="rId19"/>
    <p:sldId id="271" r:id="rId20"/>
    <p:sldId id="276" r:id="rId21"/>
    <p:sldId id="273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0DFD02-9F46-304B-84F8-256C0277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627D5C8-77A1-974E-862D-EEC61571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52D7066-434A-8841-B529-459E6856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C3967B-A95B-524F-A152-C7D84C0F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2456934-6AC6-BE4C-A0BA-80C6A12F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1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754F61-F6EA-CE4B-AE29-1428E476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509D856-9489-6044-B98B-11E990A8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3DB957D-0FAB-9B41-A52D-41B8E7C1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57420C-E4A0-B841-8409-D0084697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A81F126-FD7E-1A46-B36D-01A3272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978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14D450E-5F99-0442-A2CC-922730669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47CFFE6-06CC-2C4A-87D4-FE76577F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08C358-45C1-714E-9E4C-D05069C5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734AD72-4243-F341-B276-1737197E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DC7BC8-A71D-C749-A40D-F6529455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44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63A64D-14E3-924F-9355-34EBA935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3F441D-4F70-C146-B44D-EC662241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D7D8CF-F649-0247-9BEC-743F5FB8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339ED23-2897-6E4E-A11A-7B00F4E9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05E863-E2EB-8848-821A-61246B4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966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AEF6EC-CD95-824D-967F-0E4AD8F6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728801E-C626-2741-8EA8-F64BA282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AADA974-EEA8-D246-9A29-C5D7BA7C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E356BF3-BF30-3640-8A08-AE72216D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2903ED-6D10-E447-AC2C-38A1B94D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632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96D0F-7BA3-E149-B59A-54C6D48E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3B6128-2C65-1642-8BF8-FCFAE9AD0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6A0DA36-9324-6F41-8538-463FADA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FFFE3E6-AA9D-764B-819F-966386DF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0718E6D-4673-E949-A35D-BDAEE6C1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5D660C-5D4E-3D48-80E1-868F2B7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97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C61297-1A6F-114D-9BF6-E6712AB6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BF86C6B-80CC-C447-A062-AC72D33B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74F9A1A-F72A-E643-BE85-1592E5CE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4B250B8-37A0-DA4C-B9A0-A9F2A7CB4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8B67DFB-277D-9846-9016-CA4E38DD6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2FAB2A6-285B-2144-8A85-0EA430D9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9CBFCA1-6B62-F040-A9F7-31D0BACF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2A06595-DEBA-B345-A88C-3951EA9C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77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B2337D-00D9-CC46-BE78-9572616A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53CD813-CF3A-664C-9487-D63CF7E0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808025E-6D54-BD4D-B55C-CABB3497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7153B62-4C19-1A4A-AE6D-27749FEB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27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8C506F-A969-3A42-AC7D-5A76698B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53724F4-E7B8-6344-8B13-1113952F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4D595A9-04CF-684B-81ED-2AA749CD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5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412175-5720-1B4A-9046-F0A4C41F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FAC7E9-D2D9-464F-A433-97E1E6226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B11D3F6-7241-B745-BD7A-819FCFEA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048A658-E5F8-A645-AC17-C8C8EB6B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C885062-2B99-DA46-905D-B938C775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AEFD949-5500-0745-9D6F-FEAAA8A7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862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9056F7-FBEF-3849-9E48-A21089C9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D7F700B-5B78-CF4D-BBB6-5C95F534C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52FE8F-27D8-EE49-BF92-E0898D94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C661F19-F17E-B447-911E-A6707ECC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1784F5C-7A4C-D24B-BC29-27BB8989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E2D99B0-94FD-E446-B736-24B9CC5A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249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6CD3EAC-12EA-3743-A18A-AB71FC12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A9D727A-4D3B-DC4F-B407-ECB5F4CB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DE60C1-7C8C-1440-B8FE-7CDFCB2C8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B7C6-DB53-A04B-9426-5974BD85C186}" type="datetimeFigureOut">
              <a:rPr lang="nb-NO" smtClean="0"/>
              <a:t>21.05.2020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CAB767-5ED2-A841-A4FA-5ED7D7E73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1C487F-DB29-CD4A-965D-8AD6004B8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83CE-551E-6F44-A8C3-FFA00A9395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304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22C0CA-C601-014A-BB2A-52D2F2CED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Øving 3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F0B8B28-6C55-3141-B3FF-DF4DF0B3E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53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42A646-64D3-3143-A3D8-5A5C63BF9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4.5.1 Gauss-Newton</a:t>
            </a:r>
          </a:p>
        </p:txBody>
      </p:sp>
      <p:sp>
        <p:nvSpPr>
          <p:cNvPr id="4" name="Undertittel 3">
            <a:extLst>
              <a:ext uri="{FF2B5EF4-FFF2-40B4-BE49-F238E27FC236}">
                <a16:creationId xmlns:a16="http://schemas.microsoft.com/office/drawing/2014/main" id="{6AC9EDA0-3EFD-9E40-9C95-6A2AF77D5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024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1D5C1DC7-1976-E842-A81E-80A88799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794000"/>
            <a:ext cx="11163300" cy="127000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ED4B16F6-4010-4D42-AC08-DC0D997505BA}"/>
              </a:ext>
            </a:extLst>
          </p:cNvPr>
          <p:cNvSpPr/>
          <p:nvPr/>
        </p:nvSpPr>
        <p:spPr>
          <a:xfrm>
            <a:off x="9872663" y="3643313"/>
            <a:ext cx="1271587" cy="328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40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9F453E-0683-514A-B938-980CCC192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Øving 4</a:t>
            </a:r>
          </a:p>
        </p:txBody>
      </p:sp>
      <p:sp>
        <p:nvSpPr>
          <p:cNvPr id="4" name="Undertittel 3">
            <a:extLst>
              <a:ext uri="{FF2B5EF4-FFF2-40B4-BE49-F238E27FC236}">
                <a16:creationId xmlns:a16="http://schemas.microsoft.com/office/drawing/2014/main" id="{3F1FAF51-A4A6-9C46-BC1E-10C1BD092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089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B42AA436-841B-944F-9470-8536A0119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10.1 </a:t>
            </a:r>
            <a:r>
              <a:rPr lang="nb-NO" dirty="0" err="1"/>
              <a:t>Fourier</a:t>
            </a:r>
            <a:r>
              <a:rPr lang="nb-NO" dirty="0"/>
              <a:t> </a:t>
            </a:r>
            <a:r>
              <a:rPr lang="nb-NO" dirty="0" err="1"/>
              <a:t>Transform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173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898E125E-E733-E44F-BBEA-7BE89034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649412"/>
            <a:ext cx="11163300" cy="9017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9ABC483-5AD9-3D41-9D87-13253550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8" y="3429000"/>
            <a:ext cx="11163300" cy="9017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E49A89EB-A306-CA45-B4FD-249E33EF1E1A}"/>
              </a:ext>
            </a:extLst>
          </p:cNvPr>
          <p:cNvSpPr/>
          <p:nvPr/>
        </p:nvSpPr>
        <p:spPr>
          <a:xfrm>
            <a:off x="7358063" y="1771650"/>
            <a:ext cx="3186112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6879D6A-3ADA-F34B-9D8B-42189947279C}"/>
              </a:ext>
            </a:extLst>
          </p:cNvPr>
          <p:cNvSpPr/>
          <p:nvPr/>
        </p:nvSpPr>
        <p:spPr>
          <a:xfrm>
            <a:off x="1195388" y="2122487"/>
            <a:ext cx="3186112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208E67B-7B13-E944-9EC2-88DD01DF407F}"/>
              </a:ext>
            </a:extLst>
          </p:cNvPr>
          <p:cNvSpPr/>
          <p:nvPr/>
        </p:nvSpPr>
        <p:spPr>
          <a:xfrm>
            <a:off x="8053388" y="3551238"/>
            <a:ext cx="3459974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495BEEC-79F8-A84B-9B26-06E9B973C492}"/>
              </a:ext>
            </a:extLst>
          </p:cNvPr>
          <p:cNvSpPr/>
          <p:nvPr/>
        </p:nvSpPr>
        <p:spPr>
          <a:xfrm>
            <a:off x="1295401" y="3879850"/>
            <a:ext cx="3186112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0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A527F4F-0B0A-CD46-8A58-5F27DF21C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10.2 Trigonometrisk interpolasjon 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94E4DC38-CD46-E540-B5F2-4CF51584C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54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85003090-CD24-D74C-A996-322131E2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028950"/>
            <a:ext cx="11150600" cy="800100"/>
          </a:xfrm>
          <a:prstGeom prst="rect">
            <a:avLst/>
          </a:prstGeom>
        </p:spPr>
      </p:pic>
      <p:pic>
        <p:nvPicPr>
          <p:cNvPr id="5" name="Bilde 4" descr="Et bilde som inneholder objekt, klokke&#10;&#10;Automatisk generert beskrivelse">
            <a:extLst>
              <a:ext uri="{FF2B5EF4-FFF2-40B4-BE49-F238E27FC236}">
                <a16:creationId xmlns:a16="http://schemas.microsoft.com/office/drawing/2014/main" id="{D362CBD8-BBFC-394E-9746-0E3E76A1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4188600"/>
            <a:ext cx="180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4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AFC09D4A-8AA3-B64F-B0D3-F3CD4C15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18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b-NO" dirty="0"/>
              <a:t>10.3.1 </a:t>
            </a:r>
            <a:r>
              <a:rPr lang="nb-NO" dirty="0" err="1"/>
              <a:t>Ortogonalitet</a:t>
            </a:r>
            <a:r>
              <a:rPr lang="nb-NO" dirty="0"/>
              <a:t> og interpolering </a:t>
            </a:r>
            <a:br>
              <a:rPr lang="nb-NO" dirty="0"/>
            </a:br>
            <a:r>
              <a:rPr lang="nb-NO" dirty="0"/>
              <a:t>&amp;</a:t>
            </a:r>
            <a:br>
              <a:rPr lang="nb-NO" dirty="0"/>
            </a:br>
            <a:r>
              <a:rPr lang="nb-NO" dirty="0"/>
              <a:t>10.3.2 Minste kvadraters metode med trigonometriske funksjoner. </a:t>
            </a:r>
          </a:p>
        </p:txBody>
      </p:sp>
    </p:spTree>
    <p:extLst>
      <p:ext uri="{BB962C8B-B14F-4D97-AF65-F5344CB8AC3E}">
        <p14:creationId xmlns:p14="http://schemas.microsoft.com/office/powerpoint/2010/main" val="259713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8041D109-4FF4-9C4A-A9AC-B69B1858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022600"/>
            <a:ext cx="11176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A3EFF88-AA44-544F-83B3-1A320A23B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12.1 Egenvektorer 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1B4F2761-BE16-674F-BD3D-3CD053E83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60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86033A7-36A0-0D43-8F6A-FA6E30660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2.7 Newtons </a:t>
            </a:r>
            <a:r>
              <a:rPr lang="nb-NO" dirty="0" err="1"/>
              <a:t>multivariabel</a:t>
            </a:r>
            <a:r>
              <a:rPr lang="nb-NO" dirty="0"/>
              <a:t> metode og </a:t>
            </a:r>
            <a:r>
              <a:rPr lang="nb-NO" dirty="0" err="1"/>
              <a:t>Broyden</a:t>
            </a:r>
            <a:r>
              <a:rPr lang="nb-NO" dirty="0"/>
              <a:t> </a:t>
            </a:r>
          </a:p>
        </p:txBody>
      </p:sp>
      <p:sp>
        <p:nvSpPr>
          <p:cNvPr id="6" name="Undertittel 5">
            <a:extLst>
              <a:ext uri="{FF2B5EF4-FFF2-40B4-BE49-F238E27FC236}">
                <a16:creationId xmlns:a16="http://schemas.microsoft.com/office/drawing/2014/main" id="{6BC41328-557C-8C4F-AC1B-F15BD1BBD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693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7C40E23-6242-1347-ACDE-F488D14B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3" y="2371726"/>
            <a:ext cx="11087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87682F04-B570-994F-9747-CC61D4DA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76" y="444130"/>
            <a:ext cx="11087100" cy="11176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BDB1AEE-BFB9-0142-9EAF-C4DCA76F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0" y="2360170"/>
            <a:ext cx="11087100" cy="1206500"/>
          </a:xfrm>
          <a:prstGeom prst="rect">
            <a:avLst/>
          </a:prstGeom>
        </p:spPr>
      </p:pic>
      <p:pic>
        <p:nvPicPr>
          <p:cNvPr id="9" name="Bilde 8" descr="Et bilde som inneholder kniv, fugl&#10;&#10;Automatisk generert beskrivelse">
            <a:extLst>
              <a:ext uri="{FF2B5EF4-FFF2-40B4-BE49-F238E27FC236}">
                <a16:creationId xmlns:a16="http://schemas.microsoft.com/office/drawing/2014/main" id="{3985AD8A-DD9D-0B45-84E5-EF913C2F0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615601"/>
            <a:ext cx="11087100" cy="2070100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003BEDDE-B067-8E4F-BF3C-24BD1630F503}"/>
              </a:ext>
            </a:extLst>
          </p:cNvPr>
          <p:cNvSpPr/>
          <p:nvPr/>
        </p:nvSpPr>
        <p:spPr>
          <a:xfrm>
            <a:off x="6591300" y="3128962"/>
            <a:ext cx="445293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1166FEF-53A1-5748-A0E0-6FF321A2D378}"/>
              </a:ext>
            </a:extLst>
          </p:cNvPr>
          <p:cNvSpPr/>
          <p:nvPr/>
        </p:nvSpPr>
        <p:spPr>
          <a:xfrm>
            <a:off x="6700837" y="1208863"/>
            <a:ext cx="445293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7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A5E2FD24-2007-2A41-AE20-5DB800D5A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12" y="2055832"/>
            <a:ext cx="9767819" cy="377703"/>
          </a:xfrm>
          <a:prstGeom prst="rect">
            <a:avLst/>
          </a:prstGeom>
        </p:spPr>
      </p:pic>
      <p:pic>
        <p:nvPicPr>
          <p:cNvPr id="7" name="Bilde 6" descr="Et bilde som inneholder objekt, klokke&#10;&#10;Automatisk generert beskrivelse">
            <a:extLst>
              <a:ext uri="{FF2B5EF4-FFF2-40B4-BE49-F238E27FC236}">
                <a16:creationId xmlns:a16="http://schemas.microsoft.com/office/drawing/2014/main" id="{629D5A8D-1B14-CF42-AE5F-151D76F4A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2827151"/>
            <a:ext cx="2769820" cy="8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9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4288492-3200-C849-B9AF-185ADADF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290638"/>
            <a:ext cx="10896600" cy="6223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9FD97EE-D4CA-3B40-9075-A2F867D8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2901950"/>
            <a:ext cx="10896600" cy="8382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EBECE21C-EBF1-1348-9218-CEA1691A4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4729162"/>
            <a:ext cx="10896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1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9A63B4-CF49-2749-812C-D5ECF3ED4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nb-NO" dirty="0"/>
              <a:t>4.1 Minste kvadraters metode</a:t>
            </a:r>
          </a:p>
        </p:txBody>
      </p:sp>
    </p:spTree>
    <p:extLst>
      <p:ext uri="{BB962C8B-B14F-4D97-AF65-F5344CB8AC3E}">
        <p14:creationId xmlns:p14="http://schemas.microsoft.com/office/powerpoint/2010/main" val="36697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35B15E7-A4D3-CC49-A111-8F429FC2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0" y="2590800"/>
            <a:ext cx="10896600" cy="8382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3D6B5E3-C841-3540-8173-082E5B77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00" y="4133037"/>
            <a:ext cx="10960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1F9BBE-1F7C-1040-8562-472C7AF1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r>
              <a:rPr lang="nb-NO" dirty="0"/>
              <a:t>4.2 Ulike modeller</a:t>
            </a:r>
          </a:p>
        </p:txBody>
      </p:sp>
    </p:spTree>
    <p:extLst>
      <p:ext uri="{BB962C8B-B14F-4D97-AF65-F5344CB8AC3E}">
        <p14:creationId xmlns:p14="http://schemas.microsoft.com/office/powerpoint/2010/main" val="71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40AE4AFD-B08F-A64F-93F6-E153ECE2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954862"/>
            <a:ext cx="11150600" cy="1181100"/>
          </a:xfrm>
          <a:prstGeom prst="rect">
            <a:avLst/>
          </a:prstGeom>
        </p:spPr>
      </p:pic>
      <p:pic>
        <p:nvPicPr>
          <p:cNvPr id="7" name="Bilde 6" descr="Et bilde som inneholder klokke, rom&#10;&#10;Automatisk generert beskrivelse">
            <a:extLst>
              <a:ext uri="{FF2B5EF4-FFF2-40B4-BE49-F238E27FC236}">
                <a16:creationId xmlns:a16="http://schemas.microsoft.com/office/drawing/2014/main" id="{972CC92B-7386-AA45-9F8E-E0F0DB58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12" y="2505850"/>
            <a:ext cx="2336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6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18C9831C-7F3D-2C46-8EC9-2B1CE942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0" y="1235075"/>
            <a:ext cx="11061700" cy="901700"/>
          </a:xfrm>
          <a:prstGeom prst="rect">
            <a:avLst/>
          </a:prstGeom>
        </p:spPr>
      </p:pic>
      <p:pic>
        <p:nvPicPr>
          <p:cNvPr id="7" name="Bilde 6" descr="Et bilde som inneholder klokke&#10;&#10;Automatisk generert beskrivelse">
            <a:extLst>
              <a:ext uri="{FF2B5EF4-FFF2-40B4-BE49-F238E27FC236}">
                <a16:creationId xmlns:a16="http://schemas.microsoft.com/office/drawing/2014/main" id="{507A703B-DC14-444D-951B-AA9211CB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37" y="2783662"/>
            <a:ext cx="1854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2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42</Words>
  <Application>Microsoft Macintosh PowerPoint</Application>
  <PresentationFormat>Widescreen</PresentationFormat>
  <Paragraphs>10</Paragraphs>
  <Slides>21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Office-tema</vt:lpstr>
      <vt:lpstr>Øving 3</vt:lpstr>
      <vt:lpstr>2.7 Newtons multivariabel metode og Broyden </vt:lpstr>
      <vt:lpstr>PowerPoint-presentasjon</vt:lpstr>
      <vt:lpstr>PowerPoint-presentasjon</vt:lpstr>
      <vt:lpstr>4.1 Minste kvadraters metode</vt:lpstr>
      <vt:lpstr>PowerPoint-presentasjon</vt:lpstr>
      <vt:lpstr>4.2 Ulike modeller</vt:lpstr>
      <vt:lpstr>PowerPoint-presentasjon</vt:lpstr>
      <vt:lpstr>PowerPoint-presentasjon</vt:lpstr>
      <vt:lpstr>4.5.1 Gauss-Newton</vt:lpstr>
      <vt:lpstr>PowerPoint-presentasjon</vt:lpstr>
      <vt:lpstr>Øving 4</vt:lpstr>
      <vt:lpstr>10.1 Fourier Transform </vt:lpstr>
      <vt:lpstr>PowerPoint-presentasjon</vt:lpstr>
      <vt:lpstr>10.2 Trigonometrisk interpolasjon </vt:lpstr>
      <vt:lpstr>PowerPoint-presentasjon</vt:lpstr>
      <vt:lpstr>10.3.1 Ortogonalitet og interpolering  &amp; 10.3.2 Minste kvadraters metode med trigonometriske funksjoner. </vt:lpstr>
      <vt:lpstr>PowerPoint-presentasjon</vt:lpstr>
      <vt:lpstr>12.1 Egenvektorer 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Øving 3</dc:title>
  <dc:creator>Sabine Seljeseth</dc:creator>
  <cp:lastModifiedBy>Sabine Seljeseth</cp:lastModifiedBy>
  <cp:revision>5</cp:revision>
  <dcterms:created xsi:type="dcterms:W3CDTF">2020-05-21T13:18:32Z</dcterms:created>
  <dcterms:modified xsi:type="dcterms:W3CDTF">2020-05-23T11:00:53Z</dcterms:modified>
</cp:coreProperties>
</file>