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84" r:id="rId6"/>
    <p:sldId id="285" r:id="rId7"/>
    <p:sldId id="286" r:id="rId8"/>
    <p:sldId id="267" r:id="rId9"/>
    <p:sldId id="268" r:id="rId10"/>
    <p:sldId id="264" r:id="rId11"/>
    <p:sldId id="263" r:id="rId12"/>
    <p:sldId id="265" r:id="rId13"/>
    <p:sldId id="281" r:id="rId14"/>
    <p:sldId id="280" r:id="rId15"/>
    <p:sldId id="312" r:id="rId16"/>
    <p:sldId id="290" r:id="rId17"/>
    <p:sldId id="291" r:id="rId18"/>
    <p:sldId id="287" r:id="rId19"/>
    <p:sldId id="288" r:id="rId20"/>
    <p:sldId id="273" r:id="rId21"/>
    <p:sldId id="266" r:id="rId22"/>
    <p:sldId id="289" r:id="rId23"/>
    <p:sldId id="293" r:id="rId24"/>
    <p:sldId id="269" r:id="rId25"/>
    <p:sldId id="270" r:id="rId26"/>
    <p:sldId id="271" r:id="rId27"/>
    <p:sldId id="272" r:id="rId28"/>
    <p:sldId id="274" r:id="rId29"/>
    <p:sldId id="278" r:id="rId30"/>
    <p:sldId id="308" r:id="rId31"/>
    <p:sldId id="309" r:id="rId32"/>
    <p:sldId id="313" r:id="rId33"/>
    <p:sldId id="260" r:id="rId34"/>
    <p:sldId id="261" r:id="rId35"/>
    <p:sldId id="275" r:id="rId36"/>
    <p:sldId id="276" r:id="rId37"/>
    <p:sldId id="292" r:id="rId38"/>
    <p:sldId id="294" r:id="rId39"/>
    <p:sldId id="295" r:id="rId40"/>
    <p:sldId id="296" r:id="rId41"/>
    <p:sldId id="297" r:id="rId42"/>
    <p:sldId id="299" r:id="rId43"/>
    <p:sldId id="300" r:id="rId44"/>
    <p:sldId id="301" r:id="rId45"/>
    <p:sldId id="302" r:id="rId46"/>
    <p:sldId id="303" r:id="rId47"/>
    <p:sldId id="306" r:id="rId48"/>
    <p:sldId id="304" r:id="rId49"/>
    <p:sldId id="305" r:id="rId50"/>
    <p:sldId id="310" r:id="rId51"/>
    <p:sldId id="311" r:id="rId52"/>
    <p:sldId id="277" r:id="rId53"/>
    <p:sldId id="314" r:id="rId54"/>
    <p:sldId id="282" r:id="rId55"/>
    <p:sldId id="315" r:id="rId5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DD6"/>
    <a:srgbClr val="C09FEB"/>
    <a:srgbClr val="FF7E79"/>
    <a:srgbClr val="FF8AD8"/>
    <a:srgbClr val="009193"/>
    <a:srgbClr val="FFFD78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E2C3BE-4FBC-2D41-A401-386C483D4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937BB5F-AC1E-C94F-B16F-C33E0616C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CE3395E-D78F-F44B-8A2D-A818EDC8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64FE-C963-7940-97E3-C1DBF5049B34}" type="datetimeFigureOut">
              <a:rPr lang="nb-NO" smtClean="0"/>
              <a:t>29.05.2020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E85DAD4-7739-ED4B-B0E2-783CFED0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D0FB0CD-085F-6A4E-843D-F8852A39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3C6E-37AE-9D4E-B0D1-7BB7F0EC04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797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FC8F8D-2AA7-3E4E-8622-EFA62489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842BD8D-458F-CF4E-B65F-89B283BA8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871CDB5-3982-574D-A036-A01978F6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64FE-C963-7940-97E3-C1DBF5049B34}" type="datetimeFigureOut">
              <a:rPr lang="nb-NO" smtClean="0"/>
              <a:t>29.05.2020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FDDBBFB-60E8-BE4E-B8BD-501609CC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73DE67D-DEB1-D043-9D49-D4543274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3C6E-37AE-9D4E-B0D1-7BB7F0EC04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266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235DFF8-708A-A44F-9DE4-DBC63B6EB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58BF45-D237-614A-87CA-5E9648D6C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C22AA07-3858-474C-B2E5-400B689B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64FE-C963-7940-97E3-C1DBF5049B34}" type="datetimeFigureOut">
              <a:rPr lang="nb-NO" smtClean="0"/>
              <a:t>29.05.2020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B2B490D-0D7B-654D-ABB4-DEE3C047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ED578B9-A86E-F74C-85E2-FA92ACC0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3C6E-37AE-9D4E-B0D1-7BB7F0EC04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82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3ADD82-519D-4F44-8907-B1578B1D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43EDA70-17FE-8E45-879E-79C976F9A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3367F45-70D4-3546-B1D1-B296FE6B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64FE-C963-7940-97E3-C1DBF5049B34}" type="datetimeFigureOut">
              <a:rPr lang="nb-NO" smtClean="0"/>
              <a:t>29.05.2020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A7A3145-08E0-DB4D-B130-9777AFF8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28200D4-D7F1-3C48-9CFC-ECC32DB4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3C6E-37AE-9D4E-B0D1-7BB7F0EC04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478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B17E76-A352-DF48-BC44-DA22DE8A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D9D306A-303A-9B48-8D80-5BD42E705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074D264-8A4D-B546-8ADC-1E8881F4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64FE-C963-7940-97E3-C1DBF5049B34}" type="datetimeFigureOut">
              <a:rPr lang="nb-NO" smtClean="0"/>
              <a:t>29.05.2020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07B64D7-5D64-424C-A07E-3B076ED6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5404AA7-ACC6-5D4C-B631-88828A9A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3C6E-37AE-9D4E-B0D1-7BB7F0EC04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05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09EC16-7B03-1049-A0C3-21710BC1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86DF47A-5F52-6E4D-B184-A0A2C6062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5E63C01-B8FE-CD49-A310-8F09A46F7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D0C9AE0-DE5E-7041-A3F4-8663C6FF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64FE-C963-7940-97E3-C1DBF5049B34}" type="datetimeFigureOut">
              <a:rPr lang="nb-NO" smtClean="0"/>
              <a:t>29.05.2020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D6D178B-B98B-454F-9592-5FDA96BE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072F8FE-3094-4246-ACA9-DFA2FE4E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3C6E-37AE-9D4E-B0D1-7BB7F0EC04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652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8A69ED-BD4B-7248-B96A-4E1D6F6F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5D89EBA-4982-A14A-832A-57E0B8FE4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73249D3-AF13-0840-9473-E24F88014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C6E24F2-6F23-3E4D-A10A-2F4DF3AB5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DD8A9CD-D1DF-AB46-AE3D-303B2B44D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88C811F-319B-D948-9649-751C83D2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64FE-C963-7940-97E3-C1DBF5049B34}" type="datetimeFigureOut">
              <a:rPr lang="nb-NO" smtClean="0"/>
              <a:t>29.05.2020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B4571EE-1BBF-6147-97E9-4B5B17A5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4861F8B-CD0A-9B41-B112-AB5DEF79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3C6E-37AE-9D4E-B0D1-7BB7F0EC04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258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305F40-2F74-EF4F-8697-F4630BA3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47FA53E-E1F3-3B41-BFFE-D0E90D24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64FE-C963-7940-97E3-C1DBF5049B34}" type="datetimeFigureOut">
              <a:rPr lang="nb-NO" smtClean="0"/>
              <a:t>29.05.2020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A46517D-AA1A-CD42-9943-341754EB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088F769-EE29-2D4E-A7AE-D508BA83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3C6E-37AE-9D4E-B0D1-7BB7F0EC04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200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85DC29A-426C-C54B-BF5D-22DA2FD5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64FE-C963-7940-97E3-C1DBF5049B34}" type="datetimeFigureOut">
              <a:rPr lang="nb-NO" smtClean="0"/>
              <a:t>29.05.2020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1FD14FB-2ABE-0940-A407-AAA2F5F8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6E53C7A-13C3-044A-8E51-B44554D6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3C6E-37AE-9D4E-B0D1-7BB7F0EC04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263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E90BAF-7DE7-0441-A16D-D82D6DFF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D193F4D-AB37-5F4C-912A-F76D7CC1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0679809-0BD4-3C41-A638-0AF6ADEE4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E748A8D-55F0-3441-A5A6-D4C7355F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64FE-C963-7940-97E3-C1DBF5049B34}" type="datetimeFigureOut">
              <a:rPr lang="nb-NO" smtClean="0"/>
              <a:t>29.05.2020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CEAC2CE-50B8-B045-924B-354B50F6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5D21B80-9E61-EC47-A5D3-1016ABD4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3C6E-37AE-9D4E-B0D1-7BB7F0EC04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330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BC448F-0963-6844-8DC6-ADC8145D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B0809DA-EF20-5E46-943A-3A798FA39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49349CC-5296-6242-A241-D632D7A73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24BA62F-498F-DA49-AC97-B29BDA72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64FE-C963-7940-97E3-C1DBF5049B34}" type="datetimeFigureOut">
              <a:rPr lang="nb-NO" smtClean="0"/>
              <a:t>29.05.2020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2AAECB3-F7B6-5A45-9644-4E98B5D6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3ED1B98-225C-714F-B217-D1498D21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3C6E-37AE-9D4E-B0D1-7BB7F0EC04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608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D695304-3094-704F-8895-4CC2918A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7B12554-0B41-6644-87E9-FDC2CFE7A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03C370D-2D1D-614B-8208-30D7896CE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364FE-C963-7940-97E3-C1DBF5049B34}" type="datetimeFigureOut">
              <a:rPr lang="nb-NO" smtClean="0"/>
              <a:t>29.05.2020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CFD07B3-D399-D34C-A2F7-CCB06FF02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612841F-2E71-214A-951C-3EF97E1BE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3C6E-37AE-9D4E-B0D1-7BB7F0EC04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475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A674A49-FDE9-B449-87EB-45A32E61D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nb-NO" sz="4700"/>
              <a:t>Datakommunikasjon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4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5FF380-6F9D-D54C-B676-E363A9CFB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Nettlaget</a:t>
            </a:r>
          </a:p>
        </p:txBody>
      </p:sp>
    </p:spTree>
    <p:extLst>
      <p:ext uri="{BB962C8B-B14F-4D97-AF65-F5344CB8AC3E}">
        <p14:creationId xmlns:p14="http://schemas.microsoft.com/office/powerpoint/2010/main" val="294290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Et bilde som inneholder fugl, tre&#10;&#10;Automatisk generert beskrivelse">
            <a:extLst>
              <a:ext uri="{FF2B5EF4-FFF2-40B4-BE49-F238E27FC236}">
                <a16:creationId xmlns:a16="http://schemas.microsoft.com/office/drawing/2014/main" id="{1B494133-B231-1F48-A50B-5259138F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2324100"/>
            <a:ext cx="6972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0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 descr="Et bilde som inneholder fugl&#10;&#10;Automatisk generert beskrivelse">
            <a:extLst>
              <a:ext uri="{FF2B5EF4-FFF2-40B4-BE49-F238E27FC236}">
                <a16:creationId xmlns:a16="http://schemas.microsoft.com/office/drawing/2014/main" id="{C62A2180-7984-EC46-8E06-021139096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609850"/>
            <a:ext cx="81534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52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0D91D79E-74A6-7C48-81E2-558903375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895600"/>
            <a:ext cx="9182100" cy="1066800"/>
          </a:xfrm>
          <a:prstGeom prst="rect">
            <a:avLst/>
          </a:prstGeom>
          <a:solidFill>
            <a:schemeClr val="accent4"/>
          </a:solidFill>
        </p:spPr>
      </p:pic>
    </p:spTree>
    <p:extLst>
      <p:ext uri="{BB962C8B-B14F-4D97-AF65-F5344CB8AC3E}">
        <p14:creationId xmlns:p14="http://schemas.microsoft.com/office/powerpoint/2010/main" val="14020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kniv&#10;&#10;Automatisk generert beskrivelse">
            <a:extLst>
              <a:ext uri="{FF2B5EF4-FFF2-40B4-BE49-F238E27FC236}">
                <a16:creationId xmlns:a16="http://schemas.microsoft.com/office/drawing/2014/main" id="{697CDA5C-6FA4-4442-8120-06DE1D8B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768600"/>
            <a:ext cx="9182100" cy="1320800"/>
          </a:xfrm>
          <a:prstGeom prst="rect">
            <a:avLst/>
          </a:prstGeom>
          <a:solidFill>
            <a:schemeClr val="accent4"/>
          </a:solidFill>
        </p:spPr>
      </p:pic>
    </p:spTree>
    <p:extLst>
      <p:ext uri="{BB962C8B-B14F-4D97-AF65-F5344CB8AC3E}">
        <p14:creationId xmlns:p14="http://schemas.microsoft.com/office/powerpoint/2010/main" val="53054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kniv, fugl&#10;&#10;Automatisk generert beskrivelse">
            <a:extLst>
              <a:ext uri="{FF2B5EF4-FFF2-40B4-BE49-F238E27FC236}">
                <a16:creationId xmlns:a16="http://schemas.microsoft.com/office/drawing/2014/main" id="{463AC1D6-AB20-A145-A3F7-829A2AC1B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2201449"/>
            <a:ext cx="9182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1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5D6EC770-F516-7C41-8238-DB69A9C89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62" y="2167525"/>
            <a:ext cx="8864600" cy="72390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E547BFAB-4FE7-034F-83BF-647DB47BE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62" y="3213100"/>
            <a:ext cx="8864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27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1EB85338-594A-B446-9363-6E5E3036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12" y="1842050"/>
            <a:ext cx="8864600" cy="990600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7A940637-B0FB-E64E-8BA8-DB7006259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899" y="3098800"/>
            <a:ext cx="88646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19B0589A-F7BE-C148-8BB6-A885762FD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12" y="2971800"/>
            <a:ext cx="9220200" cy="914400"/>
          </a:xfrm>
          <a:prstGeom prst="rect">
            <a:avLst/>
          </a:prstGeom>
          <a:solidFill>
            <a:schemeClr val="accent4"/>
          </a:solidFill>
        </p:spPr>
      </p:pic>
    </p:spTree>
    <p:extLst>
      <p:ext uri="{BB962C8B-B14F-4D97-AF65-F5344CB8AC3E}">
        <p14:creationId xmlns:p14="http://schemas.microsoft.com/office/powerpoint/2010/main" val="245274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0DA63393-7AB5-C949-93F9-5C9B3378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3054350"/>
            <a:ext cx="92202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7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5FF380-6F9D-D54C-B676-E363A9CFB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Lagmodellen</a:t>
            </a:r>
          </a:p>
        </p:txBody>
      </p:sp>
    </p:spTree>
    <p:extLst>
      <p:ext uri="{BB962C8B-B14F-4D97-AF65-F5344CB8AC3E}">
        <p14:creationId xmlns:p14="http://schemas.microsoft.com/office/powerpoint/2010/main" val="1068968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5FF380-6F9D-D54C-B676-E363A9CFB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Lenkelaget</a:t>
            </a:r>
          </a:p>
        </p:txBody>
      </p:sp>
    </p:spTree>
    <p:extLst>
      <p:ext uri="{BB962C8B-B14F-4D97-AF65-F5344CB8AC3E}">
        <p14:creationId xmlns:p14="http://schemas.microsoft.com/office/powerpoint/2010/main" val="3662905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Et bilde som inneholder kniv, fugl&#10;&#10;Automatisk generert beskrivelse">
            <a:extLst>
              <a:ext uri="{FF2B5EF4-FFF2-40B4-BE49-F238E27FC236}">
                <a16:creationId xmlns:a16="http://schemas.microsoft.com/office/drawing/2014/main" id="{35CE4CF5-3E6A-0B41-A97C-FC037DF0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79" y="2609850"/>
            <a:ext cx="81534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EB5670C2-04CB-004E-B6F5-8E761C758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50" y="2984500"/>
            <a:ext cx="9220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55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98AC7E8E-9A26-C643-A496-B1260C546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2298700"/>
            <a:ext cx="9220200" cy="83820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00A2BE81-18CF-294E-82B6-82C274577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2" y="3136900"/>
            <a:ext cx="9220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06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20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DFCE68-A351-8F4A-AF50-871AA1EB8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Transportlaget</a:t>
            </a:r>
          </a:p>
        </p:txBody>
      </p:sp>
    </p:spTree>
    <p:extLst>
      <p:ext uri="{BB962C8B-B14F-4D97-AF65-F5344CB8AC3E}">
        <p14:creationId xmlns:p14="http://schemas.microsoft.com/office/powerpoint/2010/main" val="1391347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20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Et bilde som inneholder kniv&#10;&#10;Automatisk generert beskrivelse">
            <a:extLst>
              <a:ext uri="{FF2B5EF4-FFF2-40B4-BE49-F238E27FC236}">
                <a16:creationId xmlns:a16="http://schemas.microsoft.com/office/drawing/2014/main" id="{44D3D78C-12B3-EE48-886D-42FF8706B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2584450"/>
            <a:ext cx="94234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83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20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38820370-09F0-624B-9ADA-406F7FB4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2584450"/>
            <a:ext cx="94234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4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F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98D470-11F9-004D-8509-E10232A58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Webtjenesten</a:t>
            </a:r>
          </a:p>
        </p:txBody>
      </p:sp>
    </p:spTree>
    <p:extLst>
      <p:ext uri="{BB962C8B-B14F-4D97-AF65-F5344CB8AC3E}">
        <p14:creationId xmlns:p14="http://schemas.microsoft.com/office/powerpoint/2010/main" val="3320778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F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fugl, kniv&#10;&#10;Automatisk generert beskrivelse">
            <a:extLst>
              <a:ext uri="{FF2B5EF4-FFF2-40B4-BE49-F238E27FC236}">
                <a16:creationId xmlns:a16="http://schemas.microsoft.com/office/drawing/2014/main" id="{49EC64AE-A213-AC4B-8305-EC7366A69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2603500"/>
            <a:ext cx="94234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60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F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9112CCE2-56AC-1C42-9256-C71611462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150" y="2622550"/>
            <a:ext cx="85217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7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4">
            <a:extLst>
              <a:ext uri="{FF2B5EF4-FFF2-40B4-BE49-F238E27FC236}">
                <a16:creationId xmlns:a16="http://schemas.microsoft.com/office/drawing/2014/main" id="{A7B419A1-6D07-A840-84F9-CAC2F5350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300" y="2295526"/>
            <a:ext cx="9423400" cy="2324100"/>
          </a:xfrm>
        </p:spPr>
      </p:pic>
    </p:spTree>
    <p:extLst>
      <p:ext uri="{BB962C8B-B14F-4D97-AF65-F5344CB8AC3E}">
        <p14:creationId xmlns:p14="http://schemas.microsoft.com/office/powerpoint/2010/main" val="3325088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F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52A6AACE-9E6F-1648-829B-73A399676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387600"/>
            <a:ext cx="9182100" cy="104140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5E34A37C-2808-F846-9344-499321983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3371850"/>
            <a:ext cx="9182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60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F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7F5B0CB1-461E-5142-A096-E7882733C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971800"/>
            <a:ext cx="9220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1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F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fugl&#10;&#10;Automatisk generert beskrivelse">
            <a:extLst>
              <a:ext uri="{FF2B5EF4-FFF2-40B4-BE49-F238E27FC236}">
                <a16:creationId xmlns:a16="http://schemas.microsoft.com/office/drawing/2014/main" id="{5C583C05-DC07-BF4F-ACF2-025BB064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030206"/>
            <a:ext cx="91821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18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0E25C666-9C10-8740-B3A4-1462EA038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TLS/SSL</a:t>
            </a:r>
          </a:p>
        </p:txBody>
      </p:sp>
    </p:spTree>
    <p:extLst>
      <p:ext uri="{BB962C8B-B14F-4D97-AF65-F5344CB8AC3E}">
        <p14:creationId xmlns:p14="http://schemas.microsoft.com/office/powerpoint/2010/main" val="1613737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fugl&#10;&#10;Automatisk generert beskrivelse">
            <a:extLst>
              <a:ext uri="{FF2B5EF4-FFF2-40B4-BE49-F238E27FC236}">
                <a16:creationId xmlns:a16="http://schemas.microsoft.com/office/drawing/2014/main" id="{80096D0C-A530-654F-AB61-392C439E1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84" y="2609850"/>
            <a:ext cx="81534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43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1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1E2FD45B-647F-364A-88F9-4BE7F877A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Funksjoner</a:t>
            </a:r>
          </a:p>
        </p:txBody>
      </p:sp>
    </p:spTree>
    <p:extLst>
      <p:ext uri="{BB962C8B-B14F-4D97-AF65-F5344CB8AC3E}">
        <p14:creationId xmlns:p14="http://schemas.microsoft.com/office/powerpoint/2010/main" val="2958659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1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fugl, kniv, bord&#10;&#10;Automatisk generert beskrivelse">
            <a:extLst>
              <a:ext uri="{FF2B5EF4-FFF2-40B4-BE49-F238E27FC236}">
                <a16:creationId xmlns:a16="http://schemas.microsoft.com/office/drawing/2014/main" id="{30829557-B65D-AA44-8FF1-D3DF74C74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609850"/>
            <a:ext cx="81534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77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1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88A2C798-2051-614F-8147-1E06DAD3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87" y="1821812"/>
            <a:ext cx="9220200" cy="86360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8DA023D0-E1CB-8A47-96FC-C368A86FB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968625"/>
            <a:ext cx="92202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05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79A29F4A-EF63-2247-8ABE-5108879E9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2135402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fugl, blomst&#10;&#10;Automatisk generert beskrivelse">
            <a:extLst>
              <a:ext uri="{FF2B5EF4-FFF2-40B4-BE49-F238E27FC236}">
                <a16:creationId xmlns:a16="http://schemas.microsoft.com/office/drawing/2014/main" id="{3AEB683B-2BFC-6F4F-9C5E-E28C3D1D2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74" y="2622550"/>
            <a:ext cx="91821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6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kniv&#10;&#10;Automatisk generert beskrivelse">
            <a:extLst>
              <a:ext uri="{FF2B5EF4-FFF2-40B4-BE49-F238E27FC236}">
                <a16:creationId xmlns:a16="http://schemas.microsoft.com/office/drawing/2014/main" id="{387A71BE-8518-EC44-8E3A-F7CE38F2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2609850"/>
            <a:ext cx="8521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76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250584A1-485C-5C40-829D-D6A56EECB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2476500"/>
            <a:ext cx="8597900" cy="95250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0F51A6AE-CD77-CA4B-B317-84B02DB03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0" y="3429000"/>
            <a:ext cx="8597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70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296D688A-D2B4-BA42-8AB5-6E7497A88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212" y="2167938"/>
            <a:ext cx="8864600" cy="7239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E33DF243-4967-7549-9421-BB007E3F8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212" y="2820400"/>
            <a:ext cx="8864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32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DF20FC52-B34D-804C-8CA4-06878831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012" y="2971800"/>
            <a:ext cx="9220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21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55E30089-5B80-5E44-940F-D16686C69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EPOST</a:t>
            </a:r>
          </a:p>
        </p:txBody>
      </p:sp>
    </p:spTree>
    <p:extLst>
      <p:ext uri="{BB962C8B-B14F-4D97-AF65-F5344CB8AC3E}">
        <p14:creationId xmlns:p14="http://schemas.microsoft.com/office/powerpoint/2010/main" val="2376995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kniv&#10;&#10;Automatisk generert beskrivelse">
            <a:extLst>
              <a:ext uri="{FF2B5EF4-FFF2-40B4-BE49-F238E27FC236}">
                <a16:creationId xmlns:a16="http://schemas.microsoft.com/office/drawing/2014/main" id="{47C96A4A-6EF7-254E-A714-D85C05D8E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2679700"/>
            <a:ext cx="85217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92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E2ED3DB-5FBB-B748-939B-1E1C1AC8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24" y="2971800"/>
            <a:ext cx="9220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17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F427F618-AB7A-9F41-8049-E1B4DB168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8138"/>
            <a:ext cx="9144000" cy="2387600"/>
          </a:xfrm>
        </p:spPr>
        <p:txBody>
          <a:bodyPr/>
          <a:lstStyle/>
          <a:p>
            <a:r>
              <a:rPr lang="nb-NO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4012569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kniv&#10;&#10;Automatisk generert beskrivelse">
            <a:extLst>
              <a:ext uri="{FF2B5EF4-FFF2-40B4-BE49-F238E27FC236}">
                <a16:creationId xmlns:a16="http://schemas.microsoft.com/office/drawing/2014/main" id="{EB971705-5484-C048-92E2-EEFD2B1E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2469914"/>
            <a:ext cx="85217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078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1BBD9653-4DA8-0D4F-9942-4DCCB25D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50" y="2971800"/>
            <a:ext cx="9220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530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320832F9-35C1-1D40-8810-EABCED034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50" y="3052724"/>
            <a:ext cx="7353300" cy="86360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A727EFCE-0FA7-BF49-810B-212EF5E02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450" y="3944899"/>
            <a:ext cx="85979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0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4">
            <a:extLst>
              <a:ext uri="{FF2B5EF4-FFF2-40B4-BE49-F238E27FC236}">
                <a16:creationId xmlns:a16="http://schemas.microsoft.com/office/drawing/2014/main" id="{CC4FF377-CF27-2749-88A7-05A689D97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1345758"/>
            <a:ext cx="9182100" cy="1079500"/>
          </a:xfr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88D97244-526C-9B4A-BFD0-5552685B1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3181350"/>
            <a:ext cx="91821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135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3F87C2B0-57DB-1342-AF42-6301541A9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Protokoller</a:t>
            </a:r>
          </a:p>
        </p:txBody>
      </p:sp>
    </p:spTree>
    <p:extLst>
      <p:ext uri="{BB962C8B-B14F-4D97-AF65-F5344CB8AC3E}">
        <p14:creationId xmlns:p14="http://schemas.microsoft.com/office/powerpoint/2010/main" val="36303197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8F00FCAE-79E2-BB40-8DA4-6236AEE4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38" y="2889250"/>
            <a:ext cx="91821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65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tel 25">
            <a:extLst>
              <a:ext uri="{FF2B5EF4-FFF2-40B4-BE49-F238E27FC236}">
                <a16:creationId xmlns:a16="http://schemas.microsoft.com/office/drawing/2014/main" id="{21DF526F-7FAE-6942-99A9-32A4A2545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Diverse</a:t>
            </a:r>
          </a:p>
        </p:txBody>
      </p:sp>
    </p:spTree>
    <p:extLst>
      <p:ext uri="{BB962C8B-B14F-4D97-AF65-F5344CB8AC3E}">
        <p14:creationId xmlns:p14="http://schemas.microsoft.com/office/powerpoint/2010/main" val="1233615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37FD89AB-1A50-F343-8F6C-3CF08EA58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38" y="2908300"/>
            <a:ext cx="92202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521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9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tel 45">
            <a:extLst>
              <a:ext uri="{FF2B5EF4-FFF2-40B4-BE49-F238E27FC236}">
                <a16:creationId xmlns:a16="http://schemas.microsoft.com/office/drawing/2014/main" id="{7362C702-D6F1-7344-BB81-D518FA00D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nb-NO" dirty="0"/>
              <a:t>Kommunikasjon &amp; standarder</a:t>
            </a:r>
          </a:p>
        </p:txBody>
      </p:sp>
    </p:spTree>
    <p:extLst>
      <p:ext uri="{BB962C8B-B14F-4D97-AF65-F5344CB8AC3E}">
        <p14:creationId xmlns:p14="http://schemas.microsoft.com/office/powerpoint/2010/main" val="28786755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9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A3CF170D-26BC-3C4E-B433-70BF28FD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959100"/>
            <a:ext cx="9220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F989D6B-E0D5-9649-BAB1-3F7BC590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239462"/>
            <a:ext cx="9220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1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fugl&#10;&#10;Automatisk generert beskrivelse">
            <a:extLst>
              <a:ext uri="{FF2B5EF4-FFF2-40B4-BE49-F238E27FC236}">
                <a16:creationId xmlns:a16="http://schemas.microsoft.com/office/drawing/2014/main" id="{6D18ACFC-028A-BE41-A66F-9AA1ED081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679700"/>
            <a:ext cx="9220200" cy="1498600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9BD39D84-D49F-6245-ADFD-88CE9FEBFAAE}"/>
              </a:ext>
            </a:extLst>
          </p:cNvPr>
          <p:cNvSpPr txBox="1"/>
          <p:nvPr/>
        </p:nvSpPr>
        <p:spPr>
          <a:xfrm>
            <a:off x="3128963" y="142875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50635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5FF380-6F9D-D54C-B676-E363A9CFB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Navnetjenesten</a:t>
            </a:r>
          </a:p>
        </p:txBody>
      </p:sp>
    </p:spTree>
    <p:extLst>
      <p:ext uri="{BB962C8B-B14F-4D97-AF65-F5344CB8AC3E}">
        <p14:creationId xmlns:p14="http://schemas.microsoft.com/office/powerpoint/2010/main" val="306362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Et bilde som inneholder kniv&#10;&#10;Automatisk generert beskrivelse">
            <a:extLst>
              <a:ext uri="{FF2B5EF4-FFF2-40B4-BE49-F238E27FC236}">
                <a16:creationId xmlns:a16="http://schemas.microsoft.com/office/drawing/2014/main" id="{A0A68318-BA48-C342-ADCB-7339CDDD5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75" y="2362403"/>
            <a:ext cx="94234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5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10293</TotalTime>
  <Words>20</Words>
  <Application>Microsoft Macintosh PowerPoint</Application>
  <PresentationFormat>Widescreen</PresentationFormat>
  <Paragraphs>16</Paragraphs>
  <Slides>55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Office-tema</vt:lpstr>
      <vt:lpstr>Datakommunikasjon</vt:lpstr>
      <vt:lpstr>Lagmodellen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Navnetjenesten</vt:lpstr>
      <vt:lpstr>PowerPoint-presentasjon</vt:lpstr>
      <vt:lpstr>Nettlaget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Lenkelaget</vt:lpstr>
      <vt:lpstr>PowerPoint-presentasjon</vt:lpstr>
      <vt:lpstr>PowerPoint-presentasjon</vt:lpstr>
      <vt:lpstr>PowerPoint-presentasjon</vt:lpstr>
      <vt:lpstr>Transportlaget</vt:lpstr>
      <vt:lpstr>PowerPoint-presentasjon</vt:lpstr>
      <vt:lpstr>PowerPoint-presentasjon</vt:lpstr>
      <vt:lpstr>Webtjenesten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TLS/SSL</vt:lpstr>
      <vt:lpstr>PowerPoint-presentasjon</vt:lpstr>
      <vt:lpstr>Funksjoner</vt:lpstr>
      <vt:lpstr>PowerPoint-presentasjon</vt:lpstr>
      <vt:lpstr>PowerPoint-presentasjon</vt:lpstr>
      <vt:lpstr>TCP</vt:lpstr>
      <vt:lpstr>PowerPoint-presentasjon</vt:lpstr>
      <vt:lpstr>PowerPoint-presentasjon</vt:lpstr>
      <vt:lpstr>PowerPoint-presentasjon</vt:lpstr>
      <vt:lpstr>PowerPoint-presentasjon</vt:lpstr>
      <vt:lpstr>EPOST</vt:lpstr>
      <vt:lpstr>PowerPoint-presentasjon</vt:lpstr>
      <vt:lpstr>PowerPoint-presentasjon</vt:lpstr>
      <vt:lpstr>DNS</vt:lpstr>
      <vt:lpstr>PowerPoint-presentasjon</vt:lpstr>
      <vt:lpstr>PowerPoint-presentasjon</vt:lpstr>
      <vt:lpstr>PowerPoint-presentasjon</vt:lpstr>
      <vt:lpstr>Protokoller</vt:lpstr>
      <vt:lpstr>PowerPoint-presentasjon</vt:lpstr>
      <vt:lpstr>Diverse</vt:lpstr>
      <vt:lpstr>PowerPoint-presentasjon</vt:lpstr>
      <vt:lpstr>Kommunikasjon &amp; standarder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Datakommunikasjon</dc:title>
  <dc:creator>Sabine Seljeseth</dc:creator>
  <cp:lastModifiedBy>Sabine Seljeseth</cp:lastModifiedBy>
  <cp:revision>11</cp:revision>
  <dcterms:created xsi:type="dcterms:W3CDTF">2020-05-29T18:28:05Z</dcterms:created>
  <dcterms:modified xsi:type="dcterms:W3CDTF">2020-06-05T22:01:31Z</dcterms:modified>
</cp:coreProperties>
</file>