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28EF8-3F50-7B4C-6C48-A64849F91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313D3-20D2-7ED5-609D-9C6F8D289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1724A-F2DB-0401-A20D-F5733DEB0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82F1-E93F-DF4B-92C6-2EFE7BF17DC1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D27B5-A744-BEF2-6445-C74DE265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8D5AB-EBEB-0135-1357-06A41B19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1BF8-1F09-1A49-9FDE-60A218AC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2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603DA-1D24-5B5B-366D-5EF8D4A3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F3447-E094-E22D-B8DD-F459B024C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37A71-B2C5-72E7-49A6-EA1F118B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82F1-E93F-DF4B-92C6-2EFE7BF17DC1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3212E-4DDD-F9DE-6778-174EC970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0D8FE-487D-9EF4-4921-2E9136A7D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1BF8-1F09-1A49-9FDE-60A218AC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1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AC5E7-3BE3-43FC-27F2-775276D9E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AD0CB-951B-B98F-AEF7-88C2B98F8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DCDCB-CC88-F654-5022-0D3D57BB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82F1-E93F-DF4B-92C6-2EFE7BF17DC1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FDEEF-56CB-E402-91A3-5E3933849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4B32A-F0E5-2739-1F86-DB71410F2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1BF8-1F09-1A49-9FDE-60A218AC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0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92CF6-A5C9-8B5A-35AE-EC3E830B7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EE0CC-CB20-23CC-A46F-B0477F260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8AD5E-CA06-2A80-4408-69CCE3FF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82F1-E93F-DF4B-92C6-2EFE7BF17DC1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DBCA8-B8BC-C16D-C7D5-4449ECC1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380A7-6AC2-4049-7724-1EA0381F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1BF8-1F09-1A49-9FDE-60A218AC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DB85-EFBD-8E4B-6077-F222B79F8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A82A3-9937-A52C-C220-8F9A70257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A9E62-FEEB-60E4-2729-443072E0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82F1-E93F-DF4B-92C6-2EFE7BF17DC1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B5A23-202F-A26E-8EDF-239A0222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0CD7E-9E6D-AF7C-FE21-40250A28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1BF8-1F09-1A49-9FDE-60A218AC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5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6F48-10E2-9709-AC9C-D9E951399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FBCE1-205C-5CF8-0DDB-34FAC859B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59DB2-8911-4188-6346-1982CE2DB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89609-6A89-E8D8-D4BF-29A92FE3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82F1-E93F-DF4B-92C6-2EFE7BF17DC1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A9E13-65C5-BD6E-BB35-9EDD03AE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40E94-7343-5C09-B5BE-3F114B98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1BF8-1F09-1A49-9FDE-60A218AC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6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5E68-98FB-9406-FAEC-EDE92AA4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95541-1797-D567-3CA4-A20C8F3D9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016B2-DCE2-0C55-1BFA-5688A6BF4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E29BB-22EE-0673-4F92-B74D3D1EA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1F1E2-03B3-9577-D0E9-F634052A7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3FAB3-FB3D-EEB4-3776-8F563F946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82F1-E93F-DF4B-92C6-2EFE7BF17DC1}" type="datetimeFigureOut">
              <a:rPr lang="en-US" smtClean="0"/>
              <a:t>6/19/23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C91068-9E15-1E3D-0062-402EB5F5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30B710-7C3C-67E1-E850-65412DCB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1BF8-1F09-1A49-9FDE-60A218AC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5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C13A-0491-42FA-D64C-8B48D534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E1E61-D40C-3E68-F36E-532A2FCA7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82F1-E93F-DF4B-92C6-2EFE7BF17DC1}" type="datetimeFigureOut">
              <a:rPr lang="en-US" smtClean="0"/>
              <a:t>6/19/23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4D464-1212-58FA-C3B1-3C21419E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0E740-7EF0-17ED-A450-6D3B325C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1BF8-1F09-1A49-9FDE-60A218AC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5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E16C8-8869-E77D-5D84-3D579D8FF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82F1-E93F-DF4B-92C6-2EFE7BF17DC1}" type="datetimeFigureOut">
              <a:rPr lang="en-US" smtClean="0"/>
              <a:t>6/19/23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9A8469-61DB-4D9D-3108-2F0995671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FBD2F-9E66-7186-1FEA-6B0AAF440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1BF8-1F09-1A49-9FDE-60A218AC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7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E8790-9DC7-B4E5-7A1A-D2A0D37FC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F81E3-7575-C51B-FA1C-BC1D0DF5A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B7293-4F9A-7CA0-B436-56BEE161B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FE550-4251-94AC-685C-608DA5176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82F1-E93F-DF4B-92C6-2EFE7BF17DC1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E1D48-DBED-4B23-AE9F-B1F067FA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ED32C-AC2F-1074-DADC-FD6E1EFE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1BF8-1F09-1A49-9FDE-60A218AC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1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C644F-D310-82BF-85C9-76D8039F3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A4F10-173E-D38F-A4BC-F40CF1D43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545AD-B46A-C040-EB73-AE688B7AA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F59B4-10F2-D691-0CC9-4B9F44485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82F1-E93F-DF4B-92C6-2EFE7BF17DC1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07A35-93BB-40F5-AB8C-233DDDEDB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B4EED-2F84-4858-04BC-49547919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1BF8-1F09-1A49-9FDE-60A218AC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6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0F5C72-8882-9DD8-01E9-8F1381D4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7CA82-7D76-22C6-95BE-C485F35C5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8D70A-D921-8571-041A-85D5CA296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582F1-E93F-DF4B-92C6-2EFE7BF17DC1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824CF-4E36-1373-0E1F-9216B08AA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56592-4C3F-2971-4E70-01E0D5B72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E1BF8-1F09-1A49-9FDE-60A218AC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5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DA32BA-2637-CB3C-3827-751CE049C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12" y="1069173"/>
            <a:ext cx="10275801" cy="47196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C229C6-CF4D-7CCE-8650-8B1790D9B3CE}"/>
              </a:ext>
            </a:extLst>
          </p:cNvPr>
          <p:cNvSpPr/>
          <p:nvPr/>
        </p:nvSpPr>
        <p:spPr>
          <a:xfrm>
            <a:off x="8839201" y="4025462"/>
            <a:ext cx="231227" cy="189186"/>
          </a:xfrm>
          <a:prstGeom prst="rect">
            <a:avLst/>
          </a:prstGeom>
          <a:solidFill>
            <a:srgbClr val="FF0000">
              <a:alpha val="2902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8D6A56-8C39-9AA0-D9F3-1196D09FDCD2}"/>
              </a:ext>
            </a:extLst>
          </p:cNvPr>
          <p:cNvCxnSpPr/>
          <p:nvPr/>
        </p:nvCxnSpPr>
        <p:spPr>
          <a:xfrm flipH="1">
            <a:off x="9059918" y="3628696"/>
            <a:ext cx="199697" cy="3048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FC1CB41-AC04-2DA8-228C-AC579B2C7BC6}"/>
              </a:ext>
            </a:extLst>
          </p:cNvPr>
          <p:cNvSpPr txBox="1"/>
          <p:nvPr/>
        </p:nvSpPr>
        <p:spPr>
          <a:xfrm>
            <a:off x="9259613" y="3279230"/>
            <a:ext cx="1851341" cy="3693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Download as text</a:t>
            </a:r>
          </a:p>
        </p:txBody>
      </p:sp>
    </p:spTree>
    <p:extLst>
      <p:ext uri="{BB962C8B-B14F-4D97-AF65-F5344CB8AC3E}">
        <p14:creationId xmlns:p14="http://schemas.microsoft.com/office/powerpoint/2010/main" val="3080872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El-Kamand</dc:creator>
  <cp:lastModifiedBy>Sam El-Kamand</cp:lastModifiedBy>
  <cp:revision>2</cp:revision>
  <dcterms:created xsi:type="dcterms:W3CDTF">2023-06-19T06:47:37Z</dcterms:created>
  <dcterms:modified xsi:type="dcterms:W3CDTF">2023-06-19T06:51:12Z</dcterms:modified>
</cp:coreProperties>
</file>