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3F3"/>
    <a:srgbClr val="FFFFFF"/>
    <a:srgbClr val="4472C4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051D-3226-D648-248F-CEA5B6F6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0C59A-1199-C068-87A2-8D714441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1529-94A1-6A7B-3166-5BEF6B31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691B-3600-0AAE-739A-7458B4F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28C8-D38D-8E94-BF8F-A35F32FA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69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B6CF-46AF-CF42-BC0B-743223C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DE1D-530C-7434-2DE4-F6C11414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F033-D09F-68BD-A7E5-CF06284C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567-BA1F-9653-A16E-0556D29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5793-BE0A-6216-55C8-E386D323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03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7EE04-49CC-0D9A-6DEA-A40310265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43AB-F471-BB0C-6DDA-4AAB7F0E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AFD9-1EB3-FEA0-D417-FF23C28C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2D81-CB3A-D33C-4794-B63FFAC4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4DEB-197A-C954-FBA0-F2086E86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ACE-6044-72A2-25F4-4F9F16A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2A82-5725-367F-6FA3-31B9D824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89B7-EDEE-89BE-1CD2-70022DE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4B7F-3078-9736-E9A7-ECE7070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6995-94EC-87B9-0329-2CDBC96F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00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2CF8-C85A-B4CB-DA7D-EAB9D416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1DD5-1658-D0CD-A3D5-D148F868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E5F2-EB83-AF3A-2C96-1075BBB9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7499-7663-22B5-A6AC-016EC700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336E-6CCC-DC3B-1CB2-8F7DD655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88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FA52-2066-1395-734C-8C7A4B7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3E20-E0BF-D49F-7FAD-11C30C673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BC7-4388-C898-066A-999C2ED2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A58A-DFD6-C281-D562-304668A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D5AB-046E-DFB1-761A-6626B8C2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8B62-2795-AE08-9E6A-072CB87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8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852C-1B74-A045-C032-AADC1769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BA978-07CF-D1F7-579F-A84951A6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779CD-C017-DD56-52BC-30AD660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0B887-2231-C6AD-C4FA-522B3D94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307F-2999-E0DA-8DBD-540D819C7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0325-377C-F3CC-EE5E-5B1150F1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887F0-003B-30DF-726C-C2C8D34D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0654-77F9-FC30-3D2A-3CCBCB8C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4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2634-B168-DCB8-39E7-31F2B082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34F27-1C47-9566-3DCB-C01C47FA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BB019-013C-60E7-650B-A89C219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01EA-BABB-236E-009A-3FEC4C9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8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281D9-9ADF-5F81-EDE8-2F958F4E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C5AE5-A310-3481-2D98-DF604CEA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CFF9E-E113-66A1-D431-728B4A64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6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10AA-F272-5A71-EF94-D0532540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A308-946C-0D57-9D52-4833A63B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6F3B0-F5F4-3A3B-BC7F-62F53718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D4B9D-2C3D-6AAA-2B32-48D319B4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83AB-40F6-C670-05AA-265B8DD8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F601-D818-67E1-8AFF-521E79A7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8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A3B-54BB-F5D6-505C-B26F0C2C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EE3B-FE6F-ADC5-05F5-CEA49D6D2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BE63B-BC16-DE16-B62B-C8CCB69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6702-0D16-4FF5-89E4-41D7796B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359-FEA2-9C1C-6C57-12ECF432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FFEF-1383-82A3-E42D-6DC60395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0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01728-FB94-2A26-7674-1790ED2D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978C-4B88-F145-FCBE-679193655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848B-F7C1-1739-CE61-3564BA1A0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46B0-380B-4AAE-B72B-955117F405F6}" type="datetimeFigureOut">
              <a:rPr lang="en-AU" smtClean="0"/>
              <a:t>28/08/2022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BF31-4298-04A9-4D0C-0265F6407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82B1-5ADC-1B3E-BB7D-59305F856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8E31-7359-4796-827A-689B592298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059AF1-0421-1CF6-5469-B0080F18A83C}"/>
              </a:ext>
            </a:extLst>
          </p:cNvPr>
          <p:cNvSpPr txBox="1"/>
          <p:nvPr/>
        </p:nvSpPr>
        <p:spPr>
          <a:xfrm>
            <a:off x="3821795" y="4012082"/>
            <a:ext cx="45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The simplest way to connect to databases in 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9AFF9B-C48D-BCC8-6AE1-C537BF8D3BA4}"/>
              </a:ext>
            </a:extLst>
          </p:cNvPr>
          <p:cNvGrpSpPr/>
          <p:nvPr/>
        </p:nvGrpSpPr>
        <p:grpSpPr>
          <a:xfrm>
            <a:off x="4450817" y="1000280"/>
            <a:ext cx="3290364" cy="2836521"/>
            <a:chOff x="4450817" y="1000280"/>
            <a:chExt cx="3290364" cy="2836521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AEB60AA-BEB8-9D9B-C208-6AEC42EBF5B1}"/>
                </a:ext>
              </a:extLst>
            </p:cNvPr>
            <p:cNvSpPr/>
            <p:nvPr/>
          </p:nvSpPr>
          <p:spPr>
            <a:xfrm>
              <a:off x="4450817" y="1000280"/>
              <a:ext cx="3290364" cy="2836521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F0A25C-D8C9-BF6B-9451-161E4129463E}"/>
                </a:ext>
              </a:extLst>
            </p:cNvPr>
            <p:cNvSpPr txBox="1"/>
            <p:nvPr/>
          </p:nvSpPr>
          <p:spPr>
            <a:xfrm>
              <a:off x="5157281" y="2849713"/>
              <a:ext cx="1877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easyDB</a:t>
              </a:r>
              <a:endParaRPr lang="en-AU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 with solid fill">
              <a:extLst>
                <a:ext uri="{FF2B5EF4-FFF2-40B4-BE49-F238E27FC236}">
                  <a16:creationId xmlns:a16="http://schemas.microsoft.com/office/drawing/2014/main" id="{5DC33CA4-85CA-43CA-AFC8-31D8DC38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6373" y="1320374"/>
              <a:ext cx="1619252" cy="1619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1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rrow: Right 82">
            <a:extLst>
              <a:ext uri="{FF2B5EF4-FFF2-40B4-BE49-F238E27FC236}">
                <a16:creationId xmlns:a16="http://schemas.microsoft.com/office/drawing/2014/main" id="{30B3805E-2132-0391-B8E1-46611412BD37}"/>
              </a:ext>
            </a:extLst>
          </p:cNvPr>
          <p:cNvSpPr/>
          <p:nvPr/>
        </p:nvSpPr>
        <p:spPr>
          <a:xfrm rot="19181294">
            <a:off x="3844632" y="2487671"/>
            <a:ext cx="3570930" cy="483637"/>
          </a:xfrm>
          <a:prstGeom prst="rightArrow">
            <a:avLst>
              <a:gd name="adj1" fmla="val 23267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F1DFC-3FBC-E468-F2F2-0C5EBE5724E3}"/>
              </a:ext>
            </a:extLst>
          </p:cNvPr>
          <p:cNvSpPr txBox="1"/>
          <p:nvPr/>
        </p:nvSpPr>
        <p:spPr>
          <a:xfrm>
            <a:off x="478971" y="808771"/>
            <a:ext cx="42073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Ask user for database details</a:t>
            </a:r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7D6EEFB3-29EC-4531-2ABC-821E4288C250}"/>
              </a:ext>
            </a:extLst>
          </p:cNvPr>
          <p:cNvSpPr/>
          <p:nvPr/>
        </p:nvSpPr>
        <p:spPr>
          <a:xfrm>
            <a:off x="192627" y="534750"/>
            <a:ext cx="685800" cy="685800"/>
          </a:xfrm>
          <a:prstGeom prst="chord">
            <a:avLst>
              <a:gd name="adj1" fmla="val 4340069"/>
              <a:gd name="adj2" fmla="val 209146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3200" b="1" dirty="0"/>
              <a:t>1</a:t>
            </a:r>
            <a:endParaRPr lang="en-AU" sz="20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B502ED-A88C-2BC9-1CDB-D8C0D37AB87F}"/>
              </a:ext>
            </a:extLst>
          </p:cNvPr>
          <p:cNvGrpSpPr/>
          <p:nvPr/>
        </p:nvGrpSpPr>
        <p:grpSpPr>
          <a:xfrm>
            <a:off x="7026986" y="534750"/>
            <a:ext cx="3975733" cy="685800"/>
            <a:chOff x="177839" y="2850707"/>
            <a:chExt cx="3975733" cy="6858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7E89AC-719E-0127-1F40-8E6E0B67F7EF}"/>
                </a:ext>
              </a:extLst>
            </p:cNvPr>
            <p:cNvSpPr txBox="1"/>
            <p:nvPr/>
          </p:nvSpPr>
          <p:spPr>
            <a:xfrm>
              <a:off x="578422" y="3124727"/>
              <a:ext cx="35751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Get Configuration Details</a:t>
              </a:r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F0605946-9512-3B2D-2C6D-5B190575D672}"/>
                </a:ext>
              </a:extLst>
            </p:cNvPr>
            <p:cNvSpPr/>
            <p:nvPr/>
          </p:nvSpPr>
          <p:spPr>
            <a:xfrm>
              <a:off x="177839" y="2850707"/>
              <a:ext cx="685800" cy="685800"/>
            </a:xfrm>
            <a:prstGeom prst="chord">
              <a:avLst>
                <a:gd name="adj1" fmla="val 4340069"/>
                <a:gd name="adj2" fmla="val 209146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AU" sz="3200" b="1" dirty="0"/>
                <a:t>2</a:t>
              </a:r>
              <a:endParaRPr lang="en-AU" sz="2000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1F95416-8130-602E-AE86-9AE187953996}"/>
              </a:ext>
            </a:extLst>
          </p:cNvPr>
          <p:cNvSpPr/>
          <p:nvPr/>
        </p:nvSpPr>
        <p:spPr>
          <a:xfrm>
            <a:off x="415627" y="3162945"/>
            <a:ext cx="413218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easydb_connect</a:t>
            </a:r>
            <a:r>
              <a:rPr lang="en-AU" b="1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(&lt;</a:t>
            </a:r>
            <a:r>
              <a:rPr lang="en-AU" b="1" dirty="0" err="1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dbname</a:t>
            </a:r>
            <a:r>
              <a:rPr lang="en-AU" b="1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14837B-38CA-7629-4D98-1D84D52E8F67}"/>
              </a:ext>
            </a:extLst>
          </p:cNvPr>
          <p:cNvSpPr/>
          <p:nvPr/>
        </p:nvSpPr>
        <p:spPr>
          <a:xfrm>
            <a:off x="2439841" y="3673660"/>
            <a:ext cx="2029242" cy="493093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Config not found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F24574-0764-0161-715A-2F84668AF1F0}"/>
              </a:ext>
            </a:extLst>
          </p:cNvPr>
          <p:cNvSpPr/>
          <p:nvPr/>
        </p:nvSpPr>
        <p:spPr>
          <a:xfrm>
            <a:off x="451178" y="3668416"/>
            <a:ext cx="1763173" cy="493093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Config info found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6F99D4-82DD-224B-9EF1-889407A21AAE}"/>
              </a:ext>
            </a:extLst>
          </p:cNvPr>
          <p:cNvSpPr/>
          <p:nvPr/>
        </p:nvSpPr>
        <p:spPr>
          <a:xfrm>
            <a:off x="7321768" y="1388818"/>
            <a:ext cx="3680951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User prompted for: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CF3A77-03AB-8778-9370-0230FCFAF322}"/>
              </a:ext>
            </a:extLst>
          </p:cNvPr>
          <p:cNvSpPr txBox="1"/>
          <p:nvPr/>
        </p:nvSpPr>
        <p:spPr>
          <a:xfrm>
            <a:off x="7321768" y="1898281"/>
            <a:ext cx="1865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AU" b="1" dirty="0"/>
              <a:t>Driver</a:t>
            </a:r>
          </a:p>
          <a:p>
            <a:pPr marL="342900" indent="-342900">
              <a:buAutoNum type="alphaLcParenR"/>
            </a:pPr>
            <a:r>
              <a:rPr lang="en-AU" b="1" dirty="0"/>
              <a:t>Host</a:t>
            </a:r>
          </a:p>
          <a:p>
            <a:pPr marL="342900" indent="-342900">
              <a:buAutoNum type="alphaLcParenR"/>
            </a:pPr>
            <a:r>
              <a:rPr lang="en-AU" b="1" dirty="0"/>
              <a:t>Port</a:t>
            </a:r>
          </a:p>
          <a:p>
            <a:pPr marL="342900" indent="-342900">
              <a:buAutoNum type="alphaLcParenR"/>
            </a:pPr>
            <a:r>
              <a:rPr lang="en-AU" b="1" dirty="0"/>
              <a:t>SSL creds</a:t>
            </a:r>
          </a:p>
          <a:p>
            <a:pPr marL="342900" indent="-342900">
              <a:buAutoNum type="alphaLcParenR"/>
            </a:pPr>
            <a:r>
              <a:rPr lang="en-AU" b="1" dirty="0"/>
              <a:t>Username</a:t>
            </a:r>
          </a:p>
          <a:p>
            <a:pPr marL="342900" indent="-342900">
              <a:buAutoNum type="alphaLcParenR"/>
            </a:pPr>
            <a:r>
              <a:rPr lang="en-AU" b="1" dirty="0"/>
              <a:t>Password</a:t>
            </a:r>
          </a:p>
          <a:p>
            <a:pPr marL="342900" indent="-342900">
              <a:buAutoNum type="alphaLcParenR"/>
            </a:pPr>
            <a:endParaRPr lang="en-AU" b="1" dirty="0"/>
          </a:p>
          <a:p>
            <a:pPr marL="342900" indent="-342900">
              <a:buAutoNum type="alphaLcParenR"/>
            </a:pPr>
            <a:endParaRPr lang="en-AU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2FD66-3003-89FA-8267-06E4E0F8D1B9}"/>
              </a:ext>
            </a:extLst>
          </p:cNvPr>
          <p:cNvGrpSpPr/>
          <p:nvPr/>
        </p:nvGrpSpPr>
        <p:grpSpPr>
          <a:xfrm>
            <a:off x="8788745" y="2969370"/>
            <a:ext cx="2952078" cy="1124664"/>
            <a:chOff x="8736056" y="3519922"/>
            <a:chExt cx="2952078" cy="1124664"/>
          </a:xfrm>
        </p:grpSpPr>
        <p:pic>
          <p:nvPicPr>
            <p:cNvPr id="85" name="Graphic 84" descr="Key with solid fill">
              <a:extLst>
                <a:ext uri="{FF2B5EF4-FFF2-40B4-BE49-F238E27FC236}">
                  <a16:creationId xmlns:a16="http://schemas.microsoft.com/office/drawing/2014/main" id="{68AEF131-F9B8-7959-3EBF-8E0001895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19198" y="3519922"/>
              <a:ext cx="803317" cy="803317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86B1803-A91C-E159-8386-03DBF5ED0C8E}"/>
                </a:ext>
              </a:extLst>
            </p:cNvPr>
            <p:cNvCxnSpPr>
              <a:cxnSpLocks/>
            </p:cNvCxnSpPr>
            <p:nvPr/>
          </p:nvCxnSpPr>
          <p:spPr>
            <a:xfrm>
              <a:off x="9287922" y="3670731"/>
              <a:ext cx="0" cy="46102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59358C-4739-D9C0-E96D-8A1E219F9F5B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9281484" y="3921581"/>
              <a:ext cx="537714" cy="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3CA376-8F30-A8A6-926B-2F4FAD2C1C03}"/>
                </a:ext>
              </a:extLst>
            </p:cNvPr>
            <p:cNvSpPr txBox="1"/>
            <p:nvPr/>
          </p:nvSpPr>
          <p:spPr>
            <a:xfrm>
              <a:off x="8736056" y="4121366"/>
              <a:ext cx="29520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400" b="1" dirty="0"/>
                <a:t>Keyring </a:t>
              </a:r>
            </a:p>
            <a:p>
              <a:pPr algn="ctr"/>
              <a:r>
                <a:rPr lang="en-AU" sz="1400" dirty="0"/>
                <a:t>(stored using OS credential manager)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B8CE979-4705-72DF-74FB-B27F32BB1176}"/>
              </a:ext>
            </a:extLst>
          </p:cNvPr>
          <p:cNvSpPr txBox="1"/>
          <p:nvPr/>
        </p:nvSpPr>
        <p:spPr>
          <a:xfrm>
            <a:off x="9890814" y="2190397"/>
            <a:ext cx="2205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Config </a:t>
            </a:r>
            <a:r>
              <a:rPr lang="en-AU" b="1" dirty="0" err="1"/>
              <a:t>Yaml</a:t>
            </a:r>
            <a:endParaRPr lang="en-AU" b="1" dirty="0"/>
          </a:p>
          <a:p>
            <a:r>
              <a:rPr lang="en-AU" sz="1400" dirty="0"/>
              <a:t>stored in ~/.</a:t>
            </a:r>
            <a:r>
              <a:rPr lang="en-AU" sz="1400" dirty="0" err="1"/>
              <a:t>easydb</a:t>
            </a:r>
            <a:endParaRPr lang="en-AU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F08B547-B257-B1AF-B2CE-C9B48FB4B577}"/>
              </a:ext>
            </a:extLst>
          </p:cNvPr>
          <p:cNvGrpSpPr/>
          <p:nvPr/>
        </p:nvGrpSpPr>
        <p:grpSpPr>
          <a:xfrm>
            <a:off x="9334173" y="1956046"/>
            <a:ext cx="556642" cy="1096397"/>
            <a:chOff x="9302838" y="3897025"/>
            <a:chExt cx="556642" cy="109639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A5ACE0-2EA7-37D6-88A2-3D7033448828}"/>
                </a:ext>
              </a:extLst>
            </p:cNvPr>
            <p:cNvCxnSpPr>
              <a:cxnSpLocks/>
            </p:cNvCxnSpPr>
            <p:nvPr/>
          </p:nvCxnSpPr>
          <p:spPr>
            <a:xfrm>
              <a:off x="9302838" y="3897025"/>
              <a:ext cx="6438" cy="109639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8E91A36-1DEB-0BE8-CD8A-166ACC11E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1766" y="4445223"/>
              <a:ext cx="537714" cy="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F22AA-D961-CCBB-98C5-827828D606E3}"/>
              </a:ext>
            </a:extLst>
          </p:cNvPr>
          <p:cNvGrpSpPr/>
          <p:nvPr/>
        </p:nvGrpSpPr>
        <p:grpSpPr>
          <a:xfrm>
            <a:off x="1548787" y="1331570"/>
            <a:ext cx="1865869" cy="1505158"/>
            <a:chOff x="1813560" y="3049499"/>
            <a:chExt cx="1865869" cy="1505158"/>
          </a:xfrm>
        </p:grpSpPr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8D204F36-1C15-A740-7A4A-364218AE2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9899" y="304949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F1AC87-DB7C-07C4-A068-0A32FA559FBD}"/>
                </a:ext>
              </a:extLst>
            </p:cNvPr>
            <p:cNvSpPr txBox="1"/>
            <p:nvPr/>
          </p:nvSpPr>
          <p:spPr>
            <a:xfrm>
              <a:off x="1813560" y="3908326"/>
              <a:ext cx="1865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SQLite / MySQL / PostgreSQL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922605-3B54-1DA9-60C7-980C0E83EE42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V="1">
            <a:off x="2481721" y="2836728"/>
            <a:ext cx="1" cy="32621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0AFDC0-5C8C-876D-18FF-C3932F95F781}"/>
              </a:ext>
            </a:extLst>
          </p:cNvPr>
          <p:cNvGrpSpPr/>
          <p:nvPr/>
        </p:nvGrpSpPr>
        <p:grpSpPr>
          <a:xfrm>
            <a:off x="3737053" y="4831319"/>
            <a:ext cx="3975733" cy="685800"/>
            <a:chOff x="177839" y="2850707"/>
            <a:chExt cx="3975733" cy="6858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6B4192-5693-82BB-4510-DD6808A1B6F7}"/>
                </a:ext>
              </a:extLst>
            </p:cNvPr>
            <p:cNvSpPr txBox="1"/>
            <p:nvPr/>
          </p:nvSpPr>
          <p:spPr>
            <a:xfrm>
              <a:off x="578422" y="3124727"/>
              <a:ext cx="357515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Connect to DB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B34798F6-A4AD-4C94-0211-D7636C7CE9A3}"/>
                </a:ext>
              </a:extLst>
            </p:cNvPr>
            <p:cNvSpPr/>
            <p:nvPr/>
          </p:nvSpPr>
          <p:spPr>
            <a:xfrm>
              <a:off x="177839" y="2850707"/>
              <a:ext cx="685800" cy="685800"/>
            </a:xfrm>
            <a:prstGeom prst="chord">
              <a:avLst>
                <a:gd name="adj1" fmla="val 4340069"/>
                <a:gd name="adj2" fmla="val 209146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AU" sz="3200" b="1" dirty="0"/>
                <a:t>3</a:t>
              </a:r>
              <a:endParaRPr lang="en-AU" sz="2000" b="1" dirty="0"/>
            </a:p>
          </p:txBody>
        </p:sp>
      </p:grpSp>
      <p:pic>
        <p:nvPicPr>
          <p:cNvPr id="32" name="Graphic 31" descr="Plugged Unplugged with solid fill">
            <a:extLst>
              <a:ext uri="{FF2B5EF4-FFF2-40B4-BE49-F238E27FC236}">
                <a16:creationId xmlns:a16="http://schemas.microsoft.com/office/drawing/2014/main" id="{C68939AF-1B19-C06F-49CC-6DA4AF1EB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011" y="5627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Ebrima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34</cp:revision>
  <dcterms:created xsi:type="dcterms:W3CDTF">2022-08-17T02:54:41Z</dcterms:created>
  <dcterms:modified xsi:type="dcterms:W3CDTF">2022-08-28T06:34:30Z</dcterms:modified>
</cp:coreProperties>
</file>