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21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949D-5DC2-E3F6-699F-A2F12BBC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D7EBD-C9A9-A677-F388-0566F0EAF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9A79-6845-C3B4-CF82-6D09506B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A8CF-4FB2-5A56-66EB-0ED3ABD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682C-8F8B-1083-5191-FE283ACB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18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7F3C-B517-F743-4CF6-BAC781A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7D63-45A6-3B02-5383-E93B0784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3603-BA5F-193F-C9F4-3C37E2ED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4EE2-4F33-8BA9-D4A7-BD88560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CCCD-B7CC-403C-9213-A707619F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73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7851-D07D-1005-7464-F7CF1AE3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79BF-EA98-4D31-0FAD-E83BE5C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B771-10F9-A327-BD0E-C31D4327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2FFA-2F99-0C5E-7434-98043E8F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54DD-0169-992E-FE5C-AC266DC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68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5A89-C9CF-FE0E-2BFE-11B53578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F29A-36D8-B2AD-1B50-2A018724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A81F-56DE-7DB0-0F37-E0FEB47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D129-8C21-20E7-DC0E-607D1241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8BBD-F4AB-5AD8-BC73-4A4F1E36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42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F83F-0CB4-4D64-1321-5027E679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1A13-AF6E-0D1E-1520-21C270AF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4A8-47C9-70C8-6DE7-4BAEEB9D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E535-8606-6844-C238-02646689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4461-FB4C-1701-154A-879E1E1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1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629-14AB-0CC6-1F25-62BBB49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FD35-AE0F-0B45-6655-64C1EA660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6EEE-7685-4C18-4F5A-7BF423E7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04BF-DFF2-6ECB-2296-562B4D06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D02A-0C91-57EA-4A9C-953E821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6E89-F733-CEC0-C5FF-86612EBD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0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ED4D-DB45-F67F-9151-96CDFAE3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9D3-E25C-7421-5516-8DD9A56B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E2987-34AA-9ED0-0063-08A521F0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07F35-36C8-7740-7EC3-C7848A88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7721E-D715-5C1A-8DAE-7050D411E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14123-1978-0473-E31A-0133166B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B3962-C6F6-0B1C-98FA-E5AFD85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8F014-8D17-CBAE-239F-60C298CF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0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0AE-7A5A-EAAC-5E2B-BA7AFA33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2F637-FECF-AF1F-4E0D-A08F5CD8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6996-B6F6-C4A3-AF6A-99B94C10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31883-6DBB-BFF3-5CF7-3D21216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3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B4E8A-F8EE-5775-ABCD-9C6AA798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07258-DC6B-488A-4A5F-EE06D435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B2427-5BAD-2C35-90B9-DC2565F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6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FE49-1685-B9E1-327A-2A5B5601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CB34-3D49-2D40-9E87-1A4BC6B5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5429B-56FF-375A-A4CC-2809ECD0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284A-CC79-456F-3B8A-9F40C0C5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8352-8AC1-1D17-F354-88FF39C7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D18E-83D1-A4E5-861A-C88CB926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F1D2-C950-9495-3B5E-E932AD01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99D8-5F02-7E06-59D5-1767F761A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8C316-42E6-28CA-FF33-7D0EE6A0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6E64-7616-4CD7-0072-C74EDEA7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9739-E388-41D5-6CC6-61853ABA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F486F-A855-BE27-D62D-DEC59A31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59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D6F33-BB23-4B3A-ADA2-B95ECEE8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33D4-0E4C-1423-B905-E5F2D0E4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D987-EDC6-0DB3-6571-0BDF62431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70B-0899-4A63-9B39-3062EEC2B6F9}" type="datetimeFigureOut">
              <a:rPr lang="en-AU" smtClean="0"/>
              <a:t>8/10/2022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720A-884D-A189-A467-4924ECDC6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FD4-994D-F704-67B9-2387CE57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0439-9A11-4F92-A379-F8666DC3B9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44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rt with solid fill">
            <a:extLst>
              <a:ext uri="{FF2B5EF4-FFF2-40B4-BE49-F238E27FC236}">
                <a16:creationId xmlns:a16="http://schemas.microsoft.com/office/drawing/2014/main" id="{B165FFD3-5544-D69F-7877-09C1AAA7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164480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6BE7E-D597-B016-1C2F-2169299E9CD1}"/>
              </a:ext>
            </a:extLst>
          </p:cNvPr>
          <p:cNvSpPr txBox="1"/>
          <p:nvPr/>
        </p:nvSpPr>
        <p:spPr>
          <a:xfrm>
            <a:off x="1779825" y="3984090"/>
            <a:ext cx="316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Generate Interactive </a:t>
            </a:r>
            <a:r>
              <a:rPr lang="en-AU" b="1" dirty="0" err="1"/>
              <a:t>Oncoplots</a:t>
            </a:r>
            <a:endParaRPr lang="en-AU" b="1" dirty="0"/>
          </a:p>
        </p:txBody>
      </p:sp>
      <p:pic>
        <p:nvPicPr>
          <p:cNvPr id="13" name="Graphic 12" descr="Abacus with solid fill">
            <a:extLst>
              <a:ext uri="{FF2B5EF4-FFF2-40B4-BE49-F238E27FC236}">
                <a16:creationId xmlns:a16="http://schemas.microsoft.com/office/drawing/2014/main" id="{1714DA53-46CD-67C9-6DFA-27726FDA1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823" y="1640143"/>
            <a:ext cx="914400" cy="914400"/>
          </a:xfrm>
          <a:prstGeom prst="rect">
            <a:avLst/>
          </a:prstGeom>
        </p:spPr>
      </p:pic>
      <p:pic>
        <p:nvPicPr>
          <p:cNvPr id="15" name="Graphic 14" descr="Priorities with solid fill">
            <a:extLst>
              <a:ext uri="{FF2B5EF4-FFF2-40B4-BE49-F238E27FC236}">
                <a16:creationId xmlns:a16="http://schemas.microsoft.com/office/drawing/2014/main" id="{E217D984-5B3D-E1BF-2D8B-125B7D2E7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5105" y="2923043"/>
            <a:ext cx="1589726" cy="158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6E622B6-3E3A-4E75-B554-12D27A3B5AA5}"/>
              </a:ext>
            </a:extLst>
          </p:cNvPr>
          <p:cNvGrpSpPr/>
          <p:nvPr/>
        </p:nvGrpSpPr>
        <p:grpSpPr>
          <a:xfrm>
            <a:off x="1626216" y="929957"/>
            <a:ext cx="3290364" cy="2836521"/>
            <a:chOff x="4450817" y="1000280"/>
            <a:chExt cx="3290364" cy="2836521"/>
          </a:xfrm>
          <a:solidFill>
            <a:schemeClr val="tx1"/>
          </a:solidFill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1C503DF-1D5E-81C2-C017-B11487185823}"/>
                </a:ext>
              </a:extLst>
            </p:cNvPr>
            <p:cNvSpPr/>
            <p:nvPr/>
          </p:nvSpPr>
          <p:spPr>
            <a:xfrm>
              <a:off x="4450817" y="1000280"/>
              <a:ext cx="3290364" cy="2836521"/>
            </a:xfrm>
            <a:prstGeom prst="hexagon">
              <a:avLst/>
            </a:prstGeom>
            <a:grp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83AFE7-F613-7755-9A7A-93D78AA976F5}"/>
                </a:ext>
              </a:extLst>
            </p:cNvPr>
            <p:cNvSpPr txBox="1"/>
            <p:nvPr/>
          </p:nvSpPr>
          <p:spPr>
            <a:xfrm>
              <a:off x="4926449" y="2145275"/>
              <a:ext cx="233910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gg</a:t>
              </a:r>
              <a:r>
                <a:rPr lang="en-AU" sz="28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oncoplot</a:t>
              </a:r>
              <a:endParaRPr lang="en-AU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8D0425-6D50-86DE-6C10-07B073BDEB2F}"/>
              </a:ext>
            </a:extLst>
          </p:cNvPr>
          <p:cNvGrpSpPr/>
          <p:nvPr/>
        </p:nvGrpSpPr>
        <p:grpSpPr>
          <a:xfrm>
            <a:off x="-1253767" y="1649914"/>
            <a:ext cx="1964740" cy="1155088"/>
            <a:chOff x="2289028" y="1767939"/>
            <a:chExt cx="1964740" cy="11550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4EA4C-9671-2736-6F91-532B01870FFC}"/>
                </a:ext>
              </a:extLst>
            </p:cNvPr>
            <p:cNvSpPr/>
            <p:nvPr/>
          </p:nvSpPr>
          <p:spPr>
            <a:xfrm>
              <a:off x="2289028" y="1767940"/>
              <a:ext cx="848800" cy="291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141D8D-8487-6FC8-9D1D-7A46E261C2CB}"/>
                </a:ext>
              </a:extLst>
            </p:cNvPr>
            <p:cNvSpPr/>
            <p:nvPr/>
          </p:nvSpPr>
          <p:spPr>
            <a:xfrm>
              <a:off x="3127591" y="2050060"/>
              <a:ext cx="544137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06C0AF2-D9AB-89C2-0CA5-CF4675DF092E}"/>
                </a:ext>
              </a:extLst>
            </p:cNvPr>
            <p:cNvSpPr/>
            <p:nvPr/>
          </p:nvSpPr>
          <p:spPr>
            <a:xfrm>
              <a:off x="3654846" y="2338523"/>
              <a:ext cx="359649" cy="2879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76868E-581F-6876-D833-C6E9517585FF}"/>
                </a:ext>
              </a:extLst>
            </p:cNvPr>
            <p:cNvSpPr/>
            <p:nvPr/>
          </p:nvSpPr>
          <p:spPr>
            <a:xfrm>
              <a:off x="3907483" y="2626484"/>
              <a:ext cx="346285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EF898E-04E6-E750-C739-5F43140B6D40}"/>
                </a:ext>
              </a:extLst>
            </p:cNvPr>
            <p:cNvSpPr/>
            <p:nvPr/>
          </p:nvSpPr>
          <p:spPr>
            <a:xfrm>
              <a:off x="2291664" y="2053995"/>
              <a:ext cx="359649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57E44E-9D87-2F29-F6CF-5AFE7013DBC4}"/>
                </a:ext>
              </a:extLst>
            </p:cNvPr>
            <p:cNvSpPr/>
            <p:nvPr/>
          </p:nvSpPr>
          <p:spPr>
            <a:xfrm>
              <a:off x="2652395" y="2340050"/>
              <a:ext cx="168251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903985-63CC-76A1-A4BE-1205D3535549}"/>
                </a:ext>
              </a:extLst>
            </p:cNvPr>
            <p:cNvSpPr/>
            <p:nvPr/>
          </p:nvSpPr>
          <p:spPr>
            <a:xfrm>
              <a:off x="2291664" y="2340050"/>
              <a:ext cx="174289" cy="2911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E8C05F-9000-0780-7408-40A97AE10835}"/>
                </a:ext>
              </a:extLst>
            </p:cNvPr>
            <p:cNvSpPr/>
            <p:nvPr/>
          </p:nvSpPr>
          <p:spPr>
            <a:xfrm>
              <a:off x="3127955" y="2340050"/>
              <a:ext cx="168251" cy="291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4CDD2C-78EF-104E-AC6A-FEF92F3C8262}"/>
                </a:ext>
              </a:extLst>
            </p:cNvPr>
            <p:cNvSpPr/>
            <p:nvPr/>
          </p:nvSpPr>
          <p:spPr>
            <a:xfrm>
              <a:off x="2291664" y="2626105"/>
              <a:ext cx="174289" cy="296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3977-8600-6D16-9873-E483A2DA4E13}"/>
                </a:ext>
              </a:extLst>
            </p:cNvPr>
            <p:cNvSpPr/>
            <p:nvPr/>
          </p:nvSpPr>
          <p:spPr>
            <a:xfrm>
              <a:off x="2765427" y="2626105"/>
              <a:ext cx="115002" cy="2969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7FE2BE-C65F-9F80-7978-34FC5BFEAF2C}"/>
                </a:ext>
              </a:extLst>
            </p:cNvPr>
            <p:cNvSpPr/>
            <p:nvPr/>
          </p:nvSpPr>
          <p:spPr>
            <a:xfrm>
              <a:off x="3129025" y="2617053"/>
              <a:ext cx="115002" cy="3059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7FE21EE-756E-EDC1-8B3F-60E9F25368DB}"/>
                </a:ext>
              </a:extLst>
            </p:cNvPr>
            <p:cNvSpPr/>
            <p:nvPr/>
          </p:nvSpPr>
          <p:spPr>
            <a:xfrm>
              <a:off x="3658382" y="2626485"/>
              <a:ext cx="115002" cy="296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D62548-7F4C-7583-DC50-253E0006EEE4}"/>
                </a:ext>
              </a:extLst>
            </p:cNvPr>
            <p:cNvSpPr/>
            <p:nvPr/>
          </p:nvSpPr>
          <p:spPr>
            <a:xfrm>
              <a:off x="2289028" y="1767939"/>
              <a:ext cx="1964740" cy="1149727"/>
            </a:xfrm>
            <a:prstGeom prst="rect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C166B2C-798E-6F1B-2BAC-CD8E45628164}"/>
              </a:ext>
            </a:extLst>
          </p:cNvPr>
          <p:cNvGrpSpPr/>
          <p:nvPr/>
        </p:nvGrpSpPr>
        <p:grpSpPr>
          <a:xfrm>
            <a:off x="2355761" y="957382"/>
            <a:ext cx="1964740" cy="1155087"/>
            <a:chOff x="2317756" y="929957"/>
            <a:chExt cx="1964740" cy="11550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02BC82-090A-91E3-0AD0-2E6D70FD7BD9}"/>
                </a:ext>
              </a:extLst>
            </p:cNvPr>
            <p:cNvSpPr/>
            <p:nvPr/>
          </p:nvSpPr>
          <p:spPr>
            <a:xfrm>
              <a:off x="2317756" y="929957"/>
              <a:ext cx="848800" cy="291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3C30CA-B870-9553-F6F4-485CF4EC3921}"/>
                </a:ext>
              </a:extLst>
            </p:cNvPr>
            <p:cNvSpPr/>
            <p:nvPr/>
          </p:nvSpPr>
          <p:spPr>
            <a:xfrm>
              <a:off x="3156319" y="1212077"/>
              <a:ext cx="544137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B5C5CA-A365-861C-4CC2-518C5995C955}"/>
                </a:ext>
              </a:extLst>
            </p:cNvPr>
            <p:cNvSpPr/>
            <p:nvPr/>
          </p:nvSpPr>
          <p:spPr>
            <a:xfrm>
              <a:off x="3683574" y="1500540"/>
              <a:ext cx="359649" cy="2879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55B2D6-2B1E-8D26-63F3-8557423C32F4}"/>
                </a:ext>
              </a:extLst>
            </p:cNvPr>
            <p:cNvSpPr/>
            <p:nvPr/>
          </p:nvSpPr>
          <p:spPr>
            <a:xfrm>
              <a:off x="3936211" y="1788501"/>
              <a:ext cx="346285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12E667-EA76-96F5-5624-034FD59A3633}"/>
                </a:ext>
              </a:extLst>
            </p:cNvPr>
            <p:cNvSpPr/>
            <p:nvPr/>
          </p:nvSpPr>
          <p:spPr>
            <a:xfrm>
              <a:off x="2320392" y="1216012"/>
              <a:ext cx="359649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5BAD58C-D58F-50D9-4236-4D55CB5EA21C}"/>
                </a:ext>
              </a:extLst>
            </p:cNvPr>
            <p:cNvSpPr/>
            <p:nvPr/>
          </p:nvSpPr>
          <p:spPr>
            <a:xfrm>
              <a:off x="2681123" y="1502067"/>
              <a:ext cx="168251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8EEA5D-1191-BD2D-122C-F383F3D774EE}"/>
                </a:ext>
              </a:extLst>
            </p:cNvPr>
            <p:cNvSpPr/>
            <p:nvPr/>
          </p:nvSpPr>
          <p:spPr>
            <a:xfrm>
              <a:off x="2320392" y="1502067"/>
              <a:ext cx="174289" cy="2911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F10A91-E3FF-F507-E104-76A4A31B1A0C}"/>
                </a:ext>
              </a:extLst>
            </p:cNvPr>
            <p:cNvSpPr/>
            <p:nvPr/>
          </p:nvSpPr>
          <p:spPr>
            <a:xfrm>
              <a:off x="3156683" y="1502067"/>
              <a:ext cx="168251" cy="291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C20786-57DB-41B0-62EF-7B3203D7DC48}"/>
                </a:ext>
              </a:extLst>
            </p:cNvPr>
            <p:cNvSpPr/>
            <p:nvPr/>
          </p:nvSpPr>
          <p:spPr>
            <a:xfrm>
              <a:off x="2320392" y="1788122"/>
              <a:ext cx="174289" cy="296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F74955-37E3-9A70-C514-B838D49C189E}"/>
                </a:ext>
              </a:extLst>
            </p:cNvPr>
            <p:cNvSpPr/>
            <p:nvPr/>
          </p:nvSpPr>
          <p:spPr>
            <a:xfrm>
              <a:off x="2794155" y="1788122"/>
              <a:ext cx="115002" cy="2969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6800586-D6FF-421F-1580-708B461340C6}"/>
                </a:ext>
              </a:extLst>
            </p:cNvPr>
            <p:cNvSpPr/>
            <p:nvPr/>
          </p:nvSpPr>
          <p:spPr>
            <a:xfrm>
              <a:off x="3157753" y="1779070"/>
              <a:ext cx="115002" cy="3059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CFC9269-6EF8-F308-7654-E335D21345F6}"/>
                </a:ext>
              </a:extLst>
            </p:cNvPr>
            <p:cNvSpPr/>
            <p:nvPr/>
          </p:nvSpPr>
          <p:spPr>
            <a:xfrm>
              <a:off x="3687110" y="1788502"/>
              <a:ext cx="115002" cy="296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D46C2C5-AEEC-AE5F-D723-10347040D3BA}"/>
              </a:ext>
            </a:extLst>
          </p:cNvPr>
          <p:cNvGrpSpPr/>
          <p:nvPr/>
        </p:nvGrpSpPr>
        <p:grpSpPr>
          <a:xfrm flipH="1" flipV="1">
            <a:off x="2232884" y="2581481"/>
            <a:ext cx="1964740" cy="1155087"/>
            <a:chOff x="2348851" y="2064300"/>
            <a:chExt cx="1964740" cy="115508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EB7FF2-30E9-1384-AB7B-79C6F06F58CC}"/>
                </a:ext>
              </a:extLst>
            </p:cNvPr>
            <p:cNvSpPr/>
            <p:nvPr/>
          </p:nvSpPr>
          <p:spPr>
            <a:xfrm>
              <a:off x="2348851" y="2064300"/>
              <a:ext cx="848800" cy="291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B3E637-ADA9-FA40-B88F-D6B5D278FD2D}"/>
                </a:ext>
              </a:extLst>
            </p:cNvPr>
            <p:cNvSpPr/>
            <p:nvPr/>
          </p:nvSpPr>
          <p:spPr>
            <a:xfrm>
              <a:off x="3187414" y="2346420"/>
              <a:ext cx="544137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B41FD2C-D407-47D9-9DF2-B157A4071240}"/>
                </a:ext>
              </a:extLst>
            </p:cNvPr>
            <p:cNvSpPr/>
            <p:nvPr/>
          </p:nvSpPr>
          <p:spPr>
            <a:xfrm>
              <a:off x="3714669" y="2634883"/>
              <a:ext cx="359649" cy="2879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FBC5E55-20B4-A33D-B282-7DB24D079852}"/>
                </a:ext>
              </a:extLst>
            </p:cNvPr>
            <p:cNvSpPr/>
            <p:nvPr/>
          </p:nvSpPr>
          <p:spPr>
            <a:xfrm>
              <a:off x="3967306" y="2922844"/>
              <a:ext cx="346285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E638E7-2DA7-96D4-2841-FE1474BF4E60}"/>
                </a:ext>
              </a:extLst>
            </p:cNvPr>
            <p:cNvSpPr/>
            <p:nvPr/>
          </p:nvSpPr>
          <p:spPr>
            <a:xfrm>
              <a:off x="2351487" y="2350355"/>
              <a:ext cx="359649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081E00-8E61-599E-3991-CECB798453E0}"/>
                </a:ext>
              </a:extLst>
            </p:cNvPr>
            <p:cNvSpPr/>
            <p:nvPr/>
          </p:nvSpPr>
          <p:spPr>
            <a:xfrm>
              <a:off x="2712218" y="2636410"/>
              <a:ext cx="168251" cy="2911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14C583E-4C67-A243-D201-65CD5409B29B}"/>
                </a:ext>
              </a:extLst>
            </p:cNvPr>
            <p:cNvSpPr/>
            <p:nvPr/>
          </p:nvSpPr>
          <p:spPr>
            <a:xfrm>
              <a:off x="2351487" y="2636410"/>
              <a:ext cx="174289" cy="2911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8E81B99-436B-A27D-AE2A-8F5437DB8317}"/>
                </a:ext>
              </a:extLst>
            </p:cNvPr>
            <p:cNvSpPr/>
            <p:nvPr/>
          </p:nvSpPr>
          <p:spPr>
            <a:xfrm>
              <a:off x="3187778" y="2636410"/>
              <a:ext cx="168251" cy="291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59B9EB0-3CAF-3201-95C8-1AA6EAD45CD4}"/>
                </a:ext>
              </a:extLst>
            </p:cNvPr>
            <p:cNvSpPr/>
            <p:nvPr/>
          </p:nvSpPr>
          <p:spPr>
            <a:xfrm>
              <a:off x="2351487" y="2922465"/>
              <a:ext cx="174289" cy="296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33D8EA6-10E8-99B4-A8E9-8E5CC35D6CDF}"/>
                </a:ext>
              </a:extLst>
            </p:cNvPr>
            <p:cNvSpPr/>
            <p:nvPr/>
          </p:nvSpPr>
          <p:spPr>
            <a:xfrm>
              <a:off x="2825250" y="2922465"/>
              <a:ext cx="115002" cy="2969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546DD4E-84BE-E4A3-4A1C-F04E814CC8D6}"/>
                </a:ext>
              </a:extLst>
            </p:cNvPr>
            <p:cNvSpPr/>
            <p:nvPr/>
          </p:nvSpPr>
          <p:spPr>
            <a:xfrm>
              <a:off x="3188848" y="2913413"/>
              <a:ext cx="115002" cy="3059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FD7079-5B0C-2A16-C948-FA96F9C2A781}"/>
                </a:ext>
              </a:extLst>
            </p:cNvPr>
            <p:cNvSpPr/>
            <p:nvPr/>
          </p:nvSpPr>
          <p:spPr>
            <a:xfrm>
              <a:off x="3718205" y="2922845"/>
              <a:ext cx="115002" cy="2965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FB6EF04-7C5A-80F0-1C30-5EDD3E8E8230}"/>
              </a:ext>
            </a:extLst>
          </p:cNvPr>
          <p:cNvCxnSpPr>
            <a:cxnSpLocks/>
          </p:cNvCxnSpPr>
          <p:nvPr/>
        </p:nvCxnSpPr>
        <p:spPr>
          <a:xfrm>
            <a:off x="1741911" y="2103740"/>
            <a:ext cx="30872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DD96EB-545D-A233-4948-AF0FCBA2E798}"/>
              </a:ext>
            </a:extLst>
          </p:cNvPr>
          <p:cNvCxnSpPr>
            <a:cxnSpLocks/>
          </p:cNvCxnSpPr>
          <p:nvPr/>
        </p:nvCxnSpPr>
        <p:spPr>
          <a:xfrm>
            <a:off x="1741911" y="2594569"/>
            <a:ext cx="30443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6D7C15-97EF-0DE5-52AF-ADED0946FB0A}"/>
              </a:ext>
            </a:extLst>
          </p:cNvPr>
          <p:cNvGrpSpPr/>
          <p:nvPr/>
        </p:nvGrpSpPr>
        <p:grpSpPr>
          <a:xfrm>
            <a:off x="8239849" y="929957"/>
            <a:ext cx="3307175" cy="2836521"/>
            <a:chOff x="8239849" y="929957"/>
            <a:chExt cx="3307175" cy="2836521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EA8183A8-28DC-D162-E2B8-EA46091A35C5}"/>
                </a:ext>
              </a:extLst>
            </p:cNvPr>
            <p:cNvSpPr/>
            <p:nvPr/>
          </p:nvSpPr>
          <p:spPr>
            <a:xfrm>
              <a:off x="8256660" y="929957"/>
              <a:ext cx="3290364" cy="2836521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22E504-81EF-F224-1B85-1DA962A754A5}"/>
                </a:ext>
              </a:extLst>
            </p:cNvPr>
            <p:cNvGrpSpPr/>
            <p:nvPr/>
          </p:nvGrpSpPr>
          <p:grpSpPr>
            <a:xfrm>
              <a:off x="8986205" y="957382"/>
              <a:ext cx="1964740" cy="1155087"/>
              <a:chOff x="2317756" y="929957"/>
              <a:chExt cx="1964740" cy="115508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2F2305-ECF1-7CCA-B76A-E5A5CC4E5A07}"/>
                  </a:ext>
                </a:extLst>
              </p:cNvPr>
              <p:cNvSpPr/>
              <p:nvPr/>
            </p:nvSpPr>
            <p:spPr>
              <a:xfrm>
                <a:off x="2317756" y="929957"/>
                <a:ext cx="848800" cy="2911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92FCF1E-EF65-0349-660F-C572F118ACF2}"/>
                  </a:ext>
                </a:extLst>
              </p:cNvPr>
              <p:cNvSpPr/>
              <p:nvPr/>
            </p:nvSpPr>
            <p:spPr>
              <a:xfrm>
                <a:off x="3156319" y="1212077"/>
                <a:ext cx="544137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8375924-E51F-5A2D-372F-3F7382ECFCC2}"/>
                  </a:ext>
                </a:extLst>
              </p:cNvPr>
              <p:cNvSpPr/>
              <p:nvPr/>
            </p:nvSpPr>
            <p:spPr>
              <a:xfrm>
                <a:off x="3683574" y="1500540"/>
                <a:ext cx="359649" cy="2879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BF3151B-6552-8296-E3A3-A5D3421B97C0}"/>
                  </a:ext>
                </a:extLst>
              </p:cNvPr>
              <p:cNvSpPr/>
              <p:nvPr/>
            </p:nvSpPr>
            <p:spPr>
              <a:xfrm>
                <a:off x="3936211" y="1788501"/>
                <a:ext cx="346285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F8F7D5A-B901-6FD0-DA61-0D65589D352F}"/>
                  </a:ext>
                </a:extLst>
              </p:cNvPr>
              <p:cNvSpPr/>
              <p:nvPr/>
            </p:nvSpPr>
            <p:spPr>
              <a:xfrm>
                <a:off x="2320392" y="1216012"/>
                <a:ext cx="359649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1CF27EC-B52B-98A4-4D31-A6D041AD2C48}"/>
                  </a:ext>
                </a:extLst>
              </p:cNvPr>
              <p:cNvSpPr/>
              <p:nvPr/>
            </p:nvSpPr>
            <p:spPr>
              <a:xfrm>
                <a:off x="2681123" y="1502067"/>
                <a:ext cx="168251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7882CF0-45A0-06B3-F7FB-88D5DF65E4C0}"/>
                  </a:ext>
                </a:extLst>
              </p:cNvPr>
              <p:cNvSpPr/>
              <p:nvPr/>
            </p:nvSpPr>
            <p:spPr>
              <a:xfrm>
                <a:off x="2320392" y="1502067"/>
                <a:ext cx="174289" cy="2911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4680A4B-927F-0810-E296-1C539FA5339E}"/>
                  </a:ext>
                </a:extLst>
              </p:cNvPr>
              <p:cNvSpPr/>
              <p:nvPr/>
            </p:nvSpPr>
            <p:spPr>
              <a:xfrm>
                <a:off x="3156683" y="1502067"/>
                <a:ext cx="168251" cy="2911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AC19F45-CF41-4592-0861-68FFA482560B}"/>
                  </a:ext>
                </a:extLst>
              </p:cNvPr>
              <p:cNvSpPr/>
              <p:nvPr/>
            </p:nvSpPr>
            <p:spPr>
              <a:xfrm>
                <a:off x="2320392" y="1788122"/>
                <a:ext cx="174289" cy="2969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BF5EF59-FD3C-F585-3547-7BA09992F1B0}"/>
                  </a:ext>
                </a:extLst>
              </p:cNvPr>
              <p:cNvSpPr/>
              <p:nvPr/>
            </p:nvSpPr>
            <p:spPr>
              <a:xfrm>
                <a:off x="2794155" y="1788122"/>
                <a:ext cx="115002" cy="2969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2B0D86-7DAD-C0CC-8208-8943F428A397}"/>
                  </a:ext>
                </a:extLst>
              </p:cNvPr>
              <p:cNvSpPr/>
              <p:nvPr/>
            </p:nvSpPr>
            <p:spPr>
              <a:xfrm>
                <a:off x="3157753" y="1779070"/>
                <a:ext cx="115002" cy="3059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357C5AB-D863-B0CB-E0F5-F506048BF4F2}"/>
                  </a:ext>
                </a:extLst>
              </p:cNvPr>
              <p:cNvSpPr/>
              <p:nvPr/>
            </p:nvSpPr>
            <p:spPr>
              <a:xfrm>
                <a:off x="3687110" y="1788502"/>
                <a:ext cx="115002" cy="2965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14073F6-834F-3097-3D61-DA6AAC3DAA8E}"/>
                </a:ext>
              </a:extLst>
            </p:cNvPr>
            <p:cNvGrpSpPr/>
            <p:nvPr/>
          </p:nvGrpSpPr>
          <p:grpSpPr>
            <a:xfrm flipH="1" flipV="1">
              <a:off x="8863328" y="2587831"/>
              <a:ext cx="1964740" cy="1155087"/>
              <a:chOff x="2348851" y="2064300"/>
              <a:chExt cx="1964740" cy="1155087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54258D1-CC66-6765-C196-EF1F6EC608BA}"/>
                  </a:ext>
                </a:extLst>
              </p:cNvPr>
              <p:cNvSpPr/>
              <p:nvPr/>
            </p:nvSpPr>
            <p:spPr>
              <a:xfrm>
                <a:off x="2348851" y="2064300"/>
                <a:ext cx="848800" cy="2911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B461168-1C82-A983-F5E7-C604B2168C16}"/>
                  </a:ext>
                </a:extLst>
              </p:cNvPr>
              <p:cNvSpPr/>
              <p:nvPr/>
            </p:nvSpPr>
            <p:spPr>
              <a:xfrm>
                <a:off x="3187414" y="2346420"/>
                <a:ext cx="544137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E19B24D-0558-649D-BE7B-97853BC704F8}"/>
                  </a:ext>
                </a:extLst>
              </p:cNvPr>
              <p:cNvSpPr/>
              <p:nvPr/>
            </p:nvSpPr>
            <p:spPr>
              <a:xfrm>
                <a:off x="3714669" y="2634883"/>
                <a:ext cx="359649" cy="2879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E5317D9-E376-7A8A-9030-079BA49E28C1}"/>
                  </a:ext>
                </a:extLst>
              </p:cNvPr>
              <p:cNvSpPr/>
              <p:nvPr/>
            </p:nvSpPr>
            <p:spPr>
              <a:xfrm>
                <a:off x="3967306" y="2922844"/>
                <a:ext cx="346285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97460EE-476F-27E6-8F69-865485BAD9AB}"/>
                  </a:ext>
                </a:extLst>
              </p:cNvPr>
              <p:cNvSpPr/>
              <p:nvPr/>
            </p:nvSpPr>
            <p:spPr>
              <a:xfrm>
                <a:off x="2351487" y="2350355"/>
                <a:ext cx="359649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251DA80-984F-BF1B-E894-C650DBCEABEB}"/>
                  </a:ext>
                </a:extLst>
              </p:cNvPr>
              <p:cNvSpPr/>
              <p:nvPr/>
            </p:nvSpPr>
            <p:spPr>
              <a:xfrm>
                <a:off x="2712218" y="2636410"/>
                <a:ext cx="168251" cy="29118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1FDD57A-64B1-7220-0AC1-CFF50610B300}"/>
                  </a:ext>
                </a:extLst>
              </p:cNvPr>
              <p:cNvSpPr/>
              <p:nvPr/>
            </p:nvSpPr>
            <p:spPr>
              <a:xfrm>
                <a:off x="2351487" y="2636410"/>
                <a:ext cx="174289" cy="2911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0D705D6-F200-0379-1749-F563596DAF50}"/>
                  </a:ext>
                </a:extLst>
              </p:cNvPr>
              <p:cNvSpPr/>
              <p:nvPr/>
            </p:nvSpPr>
            <p:spPr>
              <a:xfrm>
                <a:off x="3187778" y="2636410"/>
                <a:ext cx="168251" cy="2911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B6DA980-3C75-820D-09B2-48057EBA3AA9}"/>
                  </a:ext>
                </a:extLst>
              </p:cNvPr>
              <p:cNvSpPr/>
              <p:nvPr/>
            </p:nvSpPr>
            <p:spPr>
              <a:xfrm>
                <a:off x="2351487" y="2922465"/>
                <a:ext cx="174289" cy="2969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01CEBC7-469B-5A6A-CB68-1795FFB5F061}"/>
                  </a:ext>
                </a:extLst>
              </p:cNvPr>
              <p:cNvSpPr/>
              <p:nvPr/>
            </p:nvSpPr>
            <p:spPr>
              <a:xfrm>
                <a:off x="2825250" y="2922465"/>
                <a:ext cx="115002" cy="2969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5EE731D-D3F7-04C6-133D-BC7836D6EBF0}"/>
                  </a:ext>
                </a:extLst>
              </p:cNvPr>
              <p:cNvSpPr/>
              <p:nvPr/>
            </p:nvSpPr>
            <p:spPr>
              <a:xfrm>
                <a:off x="3188848" y="2913413"/>
                <a:ext cx="115002" cy="3059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4EE4AB3-D236-88B7-1194-605DB9631896}"/>
                  </a:ext>
                </a:extLst>
              </p:cNvPr>
              <p:cNvSpPr/>
              <p:nvPr/>
            </p:nvSpPr>
            <p:spPr>
              <a:xfrm>
                <a:off x="3718205" y="2922845"/>
                <a:ext cx="115002" cy="2965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ABA7-8C50-739B-3203-9A60240E6820}"/>
                </a:ext>
              </a:extLst>
            </p:cNvPr>
            <p:cNvSpPr/>
            <p:nvPr/>
          </p:nvSpPr>
          <p:spPr>
            <a:xfrm>
              <a:off x="8239849" y="2097406"/>
              <a:ext cx="3304540" cy="545783"/>
            </a:xfrm>
            <a:custGeom>
              <a:avLst/>
              <a:gdLst>
                <a:gd name="connsiteX0" fmla="*/ 152400 w 3253740"/>
                <a:gd name="connsiteY0" fmla="*/ 525780 h 525780"/>
                <a:gd name="connsiteX1" fmla="*/ 0 w 3253740"/>
                <a:gd name="connsiteY1" fmla="*/ 243840 h 525780"/>
                <a:gd name="connsiteX2" fmla="*/ 121920 w 3253740"/>
                <a:gd name="connsiteY2" fmla="*/ 15240 h 525780"/>
                <a:gd name="connsiteX3" fmla="*/ 3131820 w 3253740"/>
                <a:gd name="connsiteY3" fmla="*/ 0 h 525780"/>
                <a:gd name="connsiteX4" fmla="*/ 3253740 w 3253740"/>
                <a:gd name="connsiteY4" fmla="*/ 259080 h 525780"/>
                <a:gd name="connsiteX5" fmla="*/ 3124200 w 3253740"/>
                <a:gd name="connsiteY5" fmla="*/ 495300 h 525780"/>
                <a:gd name="connsiteX6" fmla="*/ 3124200 w 3253740"/>
                <a:gd name="connsiteY6" fmla="*/ 495300 h 525780"/>
                <a:gd name="connsiteX7" fmla="*/ 152400 w 3253740"/>
                <a:gd name="connsiteY7" fmla="*/ 525780 h 525780"/>
                <a:gd name="connsiteX0" fmla="*/ 123825 w 3253740"/>
                <a:gd name="connsiteY0" fmla="*/ 548005 h 548005"/>
                <a:gd name="connsiteX1" fmla="*/ 0 w 3253740"/>
                <a:gd name="connsiteY1" fmla="*/ 243840 h 548005"/>
                <a:gd name="connsiteX2" fmla="*/ 121920 w 3253740"/>
                <a:gd name="connsiteY2" fmla="*/ 15240 h 548005"/>
                <a:gd name="connsiteX3" fmla="*/ 3131820 w 3253740"/>
                <a:gd name="connsiteY3" fmla="*/ 0 h 548005"/>
                <a:gd name="connsiteX4" fmla="*/ 3253740 w 3253740"/>
                <a:gd name="connsiteY4" fmla="*/ 259080 h 548005"/>
                <a:gd name="connsiteX5" fmla="*/ 3124200 w 3253740"/>
                <a:gd name="connsiteY5" fmla="*/ 495300 h 548005"/>
                <a:gd name="connsiteX6" fmla="*/ 3124200 w 3253740"/>
                <a:gd name="connsiteY6" fmla="*/ 495300 h 548005"/>
                <a:gd name="connsiteX7" fmla="*/ 123825 w 3253740"/>
                <a:gd name="connsiteY7" fmla="*/ 548005 h 548005"/>
                <a:gd name="connsiteX0" fmla="*/ 136525 w 3266440"/>
                <a:gd name="connsiteY0" fmla="*/ 548005 h 548005"/>
                <a:gd name="connsiteX1" fmla="*/ 0 w 3266440"/>
                <a:gd name="connsiteY1" fmla="*/ 253365 h 548005"/>
                <a:gd name="connsiteX2" fmla="*/ 134620 w 3266440"/>
                <a:gd name="connsiteY2" fmla="*/ 15240 h 548005"/>
                <a:gd name="connsiteX3" fmla="*/ 3144520 w 3266440"/>
                <a:gd name="connsiteY3" fmla="*/ 0 h 548005"/>
                <a:gd name="connsiteX4" fmla="*/ 3266440 w 3266440"/>
                <a:gd name="connsiteY4" fmla="*/ 259080 h 548005"/>
                <a:gd name="connsiteX5" fmla="*/ 3136900 w 3266440"/>
                <a:gd name="connsiteY5" fmla="*/ 495300 h 548005"/>
                <a:gd name="connsiteX6" fmla="*/ 3136900 w 3266440"/>
                <a:gd name="connsiteY6" fmla="*/ 495300 h 548005"/>
                <a:gd name="connsiteX7" fmla="*/ 136525 w 3266440"/>
                <a:gd name="connsiteY7" fmla="*/ 548005 h 548005"/>
                <a:gd name="connsiteX0" fmla="*/ 136525 w 3266440"/>
                <a:gd name="connsiteY0" fmla="*/ 548005 h 548005"/>
                <a:gd name="connsiteX1" fmla="*/ 0 w 3266440"/>
                <a:gd name="connsiteY1" fmla="*/ 253365 h 548005"/>
                <a:gd name="connsiteX2" fmla="*/ 106045 w 3266440"/>
                <a:gd name="connsiteY2" fmla="*/ 15240 h 548005"/>
                <a:gd name="connsiteX3" fmla="*/ 3144520 w 3266440"/>
                <a:gd name="connsiteY3" fmla="*/ 0 h 548005"/>
                <a:gd name="connsiteX4" fmla="*/ 3266440 w 3266440"/>
                <a:gd name="connsiteY4" fmla="*/ 259080 h 548005"/>
                <a:gd name="connsiteX5" fmla="*/ 3136900 w 3266440"/>
                <a:gd name="connsiteY5" fmla="*/ 495300 h 548005"/>
                <a:gd name="connsiteX6" fmla="*/ 3136900 w 3266440"/>
                <a:gd name="connsiteY6" fmla="*/ 495300 h 548005"/>
                <a:gd name="connsiteX7" fmla="*/ 136525 w 3266440"/>
                <a:gd name="connsiteY7" fmla="*/ 548005 h 548005"/>
                <a:gd name="connsiteX0" fmla="*/ 136525 w 3266440"/>
                <a:gd name="connsiteY0" fmla="*/ 548005 h 548005"/>
                <a:gd name="connsiteX1" fmla="*/ 0 w 3266440"/>
                <a:gd name="connsiteY1" fmla="*/ 253365 h 548005"/>
                <a:gd name="connsiteX2" fmla="*/ 106045 w 3266440"/>
                <a:gd name="connsiteY2" fmla="*/ 15240 h 548005"/>
                <a:gd name="connsiteX3" fmla="*/ 3144520 w 3266440"/>
                <a:gd name="connsiteY3" fmla="*/ 0 h 548005"/>
                <a:gd name="connsiteX4" fmla="*/ 3266440 w 3266440"/>
                <a:gd name="connsiteY4" fmla="*/ 259080 h 548005"/>
                <a:gd name="connsiteX5" fmla="*/ 3136900 w 3266440"/>
                <a:gd name="connsiteY5" fmla="*/ 495300 h 548005"/>
                <a:gd name="connsiteX6" fmla="*/ 3149600 w 3266440"/>
                <a:gd name="connsiteY6" fmla="*/ 508000 h 548005"/>
                <a:gd name="connsiteX7" fmla="*/ 136525 w 3266440"/>
                <a:gd name="connsiteY7" fmla="*/ 548005 h 548005"/>
                <a:gd name="connsiteX0" fmla="*/ 136525 w 3266440"/>
                <a:gd name="connsiteY0" fmla="*/ 548005 h 548005"/>
                <a:gd name="connsiteX1" fmla="*/ 0 w 3266440"/>
                <a:gd name="connsiteY1" fmla="*/ 253365 h 548005"/>
                <a:gd name="connsiteX2" fmla="*/ 106045 w 3266440"/>
                <a:gd name="connsiteY2" fmla="*/ 15240 h 548005"/>
                <a:gd name="connsiteX3" fmla="*/ 3144520 w 3266440"/>
                <a:gd name="connsiteY3" fmla="*/ 0 h 548005"/>
                <a:gd name="connsiteX4" fmla="*/ 3266440 w 3266440"/>
                <a:gd name="connsiteY4" fmla="*/ 259080 h 548005"/>
                <a:gd name="connsiteX5" fmla="*/ 3136900 w 3266440"/>
                <a:gd name="connsiteY5" fmla="*/ 495300 h 548005"/>
                <a:gd name="connsiteX6" fmla="*/ 136525 w 3266440"/>
                <a:gd name="connsiteY6" fmla="*/ 548005 h 548005"/>
                <a:gd name="connsiteX0" fmla="*/ 136525 w 3266440"/>
                <a:gd name="connsiteY0" fmla="*/ 548005 h 548005"/>
                <a:gd name="connsiteX1" fmla="*/ 0 w 3266440"/>
                <a:gd name="connsiteY1" fmla="*/ 253365 h 548005"/>
                <a:gd name="connsiteX2" fmla="*/ 106045 w 3266440"/>
                <a:gd name="connsiteY2" fmla="*/ 15240 h 548005"/>
                <a:gd name="connsiteX3" fmla="*/ 3144520 w 3266440"/>
                <a:gd name="connsiteY3" fmla="*/ 0 h 548005"/>
                <a:gd name="connsiteX4" fmla="*/ 3266440 w 3266440"/>
                <a:gd name="connsiteY4" fmla="*/ 259080 h 548005"/>
                <a:gd name="connsiteX5" fmla="*/ 3182144 w 3266440"/>
                <a:gd name="connsiteY5" fmla="*/ 509588 h 548005"/>
                <a:gd name="connsiteX6" fmla="*/ 136525 w 3266440"/>
                <a:gd name="connsiteY6" fmla="*/ 548005 h 548005"/>
                <a:gd name="connsiteX0" fmla="*/ 136525 w 3304540"/>
                <a:gd name="connsiteY0" fmla="*/ 548005 h 548005"/>
                <a:gd name="connsiteX1" fmla="*/ 0 w 3304540"/>
                <a:gd name="connsiteY1" fmla="*/ 253365 h 548005"/>
                <a:gd name="connsiteX2" fmla="*/ 106045 w 3304540"/>
                <a:gd name="connsiteY2" fmla="*/ 15240 h 548005"/>
                <a:gd name="connsiteX3" fmla="*/ 3144520 w 3304540"/>
                <a:gd name="connsiteY3" fmla="*/ 0 h 548005"/>
                <a:gd name="connsiteX4" fmla="*/ 3304540 w 3304540"/>
                <a:gd name="connsiteY4" fmla="*/ 263843 h 548005"/>
                <a:gd name="connsiteX5" fmla="*/ 3182144 w 3304540"/>
                <a:gd name="connsiteY5" fmla="*/ 509588 h 548005"/>
                <a:gd name="connsiteX6" fmla="*/ 136525 w 3304540"/>
                <a:gd name="connsiteY6" fmla="*/ 548005 h 548005"/>
                <a:gd name="connsiteX0" fmla="*/ 136525 w 3304540"/>
                <a:gd name="connsiteY0" fmla="*/ 538480 h 538480"/>
                <a:gd name="connsiteX1" fmla="*/ 0 w 3304540"/>
                <a:gd name="connsiteY1" fmla="*/ 243840 h 538480"/>
                <a:gd name="connsiteX2" fmla="*/ 106045 w 3304540"/>
                <a:gd name="connsiteY2" fmla="*/ 5715 h 538480"/>
                <a:gd name="connsiteX3" fmla="*/ 3173095 w 3304540"/>
                <a:gd name="connsiteY3" fmla="*/ 0 h 538480"/>
                <a:gd name="connsiteX4" fmla="*/ 3304540 w 3304540"/>
                <a:gd name="connsiteY4" fmla="*/ 254318 h 538480"/>
                <a:gd name="connsiteX5" fmla="*/ 3182144 w 3304540"/>
                <a:gd name="connsiteY5" fmla="*/ 500063 h 538480"/>
                <a:gd name="connsiteX6" fmla="*/ 136525 w 3304540"/>
                <a:gd name="connsiteY6" fmla="*/ 538480 h 538480"/>
                <a:gd name="connsiteX0" fmla="*/ 136525 w 3304540"/>
                <a:gd name="connsiteY0" fmla="*/ 538480 h 545783"/>
                <a:gd name="connsiteX1" fmla="*/ 0 w 3304540"/>
                <a:gd name="connsiteY1" fmla="*/ 243840 h 545783"/>
                <a:gd name="connsiteX2" fmla="*/ 106045 w 3304540"/>
                <a:gd name="connsiteY2" fmla="*/ 5715 h 545783"/>
                <a:gd name="connsiteX3" fmla="*/ 3173095 w 3304540"/>
                <a:gd name="connsiteY3" fmla="*/ 0 h 545783"/>
                <a:gd name="connsiteX4" fmla="*/ 3304540 w 3304540"/>
                <a:gd name="connsiteY4" fmla="*/ 254318 h 545783"/>
                <a:gd name="connsiteX5" fmla="*/ 3166904 w 3304540"/>
                <a:gd name="connsiteY5" fmla="*/ 545783 h 545783"/>
                <a:gd name="connsiteX6" fmla="*/ 136525 w 3304540"/>
                <a:gd name="connsiteY6" fmla="*/ 538480 h 54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4540" h="545783">
                  <a:moveTo>
                    <a:pt x="136525" y="538480"/>
                  </a:moveTo>
                  <a:lnTo>
                    <a:pt x="0" y="243840"/>
                  </a:lnTo>
                  <a:lnTo>
                    <a:pt x="106045" y="5715"/>
                  </a:lnTo>
                  <a:lnTo>
                    <a:pt x="3173095" y="0"/>
                  </a:lnTo>
                  <a:lnTo>
                    <a:pt x="3304540" y="254318"/>
                  </a:lnTo>
                  <a:lnTo>
                    <a:pt x="3166904" y="545783"/>
                  </a:lnTo>
                  <a:lnTo>
                    <a:pt x="136525" y="5384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FD4138-9C58-C1F1-E177-62C407435AA0}"/>
                </a:ext>
              </a:extLst>
            </p:cNvPr>
            <p:cNvSpPr txBox="1"/>
            <p:nvPr/>
          </p:nvSpPr>
          <p:spPr>
            <a:xfrm>
              <a:off x="8822864" y="2066843"/>
              <a:ext cx="2186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gg</a:t>
              </a:r>
              <a:r>
                <a:rPr lang="en-AU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oncoplot</a:t>
              </a:r>
              <a:endParaRPr lang="en-A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492E90-1B2B-385B-55BD-461A5467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843" y="2628164"/>
              <a:ext cx="3023910" cy="8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15F344-7C71-D715-C22D-955BD9098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843" y="2095004"/>
              <a:ext cx="3023910" cy="8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El-Kamand</dc:creator>
  <cp:lastModifiedBy>Sam El-Kamand</cp:lastModifiedBy>
  <cp:revision>12</cp:revision>
  <dcterms:created xsi:type="dcterms:W3CDTF">2022-09-12T13:48:14Z</dcterms:created>
  <dcterms:modified xsi:type="dcterms:W3CDTF">2022-10-07T14:48:09Z</dcterms:modified>
</cp:coreProperties>
</file>