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58115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88" d="100"/>
          <a:sy n="88" d="100"/>
        </p:scale>
        <p:origin x="3744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193CE-B77A-3544-A02F-2C26C5858F82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1143000"/>
            <a:ext cx="266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57C8-CD50-EF4C-8B42-2023ADD10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7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1pPr>
    <a:lvl2pPr marL="81839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2pPr>
    <a:lvl3pPr marL="163678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3pPr>
    <a:lvl4pPr marL="245516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4pPr>
    <a:lvl5pPr marL="327355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5pPr>
    <a:lvl6pPr marL="409194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6pPr>
    <a:lvl7pPr marL="491033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7pPr>
    <a:lvl8pPr marL="572872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8pPr>
    <a:lvl9pPr marL="654710" algn="l" defTabSz="163678" rtl="0" eaLnBrk="1" latinLnBrk="0" hangingPunct="1">
      <a:defRPr sz="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357C8-CD50-EF4C-8B42-2023ADD1054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59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86" y="299297"/>
            <a:ext cx="1343978" cy="636693"/>
          </a:xfrm>
        </p:spPr>
        <p:txBody>
          <a:bodyPr anchor="b"/>
          <a:lstStyle>
            <a:lvl1pPr algn="ctr">
              <a:defRPr sz="10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44" y="960543"/>
            <a:ext cx="1185863" cy="441537"/>
          </a:xfrm>
        </p:spPr>
        <p:txBody>
          <a:bodyPr/>
          <a:lstStyle>
            <a:lvl1pPr marL="0" indent="0" algn="ctr">
              <a:buNone/>
              <a:defRPr sz="415"/>
            </a:lvl1pPr>
            <a:lvl2pPr marL="79050" indent="0" algn="ctr">
              <a:buNone/>
              <a:defRPr sz="346"/>
            </a:lvl2pPr>
            <a:lvl3pPr marL="158100" indent="0" algn="ctr">
              <a:buNone/>
              <a:defRPr sz="311"/>
            </a:lvl3pPr>
            <a:lvl4pPr marL="237150" indent="0" algn="ctr">
              <a:buNone/>
              <a:defRPr sz="277"/>
            </a:lvl4pPr>
            <a:lvl5pPr marL="316200" indent="0" algn="ctr">
              <a:buNone/>
              <a:defRPr sz="277"/>
            </a:lvl5pPr>
            <a:lvl6pPr marL="395249" indent="0" algn="ctr">
              <a:buNone/>
              <a:defRPr sz="277"/>
            </a:lvl6pPr>
            <a:lvl7pPr marL="474299" indent="0" algn="ctr">
              <a:buNone/>
              <a:defRPr sz="277"/>
            </a:lvl7pPr>
            <a:lvl8pPr marL="553349" indent="0" algn="ctr">
              <a:buNone/>
              <a:defRPr sz="277"/>
            </a:lvl8pPr>
            <a:lvl9pPr marL="632399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13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34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1511" y="97367"/>
            <a:ext cx="3409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04" y="97367"/>
            <a:ext cx="1003042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4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11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81" y="455930"/>
            <a:ext cx="1363742" cy="760730"/>
          </a:xfrm>
        </p:spPr>
        <p:txBody>
          <a:bodyPr anchor="b"/>
          <a:lstStyle>
            <a:lvl1pPr>
              <a:defRPr sz="10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81" y="1223857"/>
            <a:ext cx="1363742" cy="400050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82000"/>
                  </a:schemeClr>
                </a:solidFill>
              </a:defRPr>
            </a:lvl1pPr>
            <a:lvl2pPr marL="79050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2pPr>
            <a:lvl3pPr marL="158100" indent="0">
              <a:buNone/>
              <a:defRPr sz="311">
                <a:solidFill>
                  <a:schemeClr val="tx1">
                    <a:tint val="82000"/>
                  </a:schemeClr>
                </a:solidFill>
              </a:defRPr>
            </a:lvl3pPr>
            <a:lvl4pPr marL="237150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4pPr>
            <a:lvl5pPr marL="316200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5pPr>
            <a:lvl6pPr marL="395249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6pPr>
            <a:lvl7pPr marL="474299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7pPr>
            <a:lvl8pPr marL="553349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8pPr>
            <a:lvl9pPr marL="632399" indent="0">
              <a:buNone/>
              <a:defRPr sz="27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0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04" y="486833"/>
            <a:ext cx="671989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457" y="486833"/>
            <a:ext cx="671989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30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0" y="97367"/>
            <a:ext cx="1363742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10" y="448310"/>
            <a:ext cx="668900" cy="219710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050" indent="0">
              <a:buNone/>
              <a:defRPr sz="346" b="1"/>
            </a:lvl2pPr>
            <a:lvl3pPr marL="158100" indent="0">
              <a:buNone/>
              <a:defRPr sz="311" b="1"/>
            </a:lvl3pPr>
            <a:lvl4pPr marL="237150" indent="0">
              <a:buNone/>
              <a:defRPr sz="277" b="1"/>
            </a:lvl4pPr>
            <a:lvl5pPr marL="316200" indent="0">
              <a:buNone/>
              <a:defRPr sz="277" b="1"/>
            </a:lvl5pPr>
            <a:lvl6pPr marL="395249" indent="0">
              <a:buNone/>
              <a:defRPr sz="277" b="1"/>
            </a:lvl6pPr>
            <a:lvl7pPr marL="474299" indent="0">
              <a:buNone/>
              <a:defRPr sz="277" b="1"/>
            </a:lvl7pPr>
            <a:lvl8pPr marL="553349" indent="0">
              <a:buNone/>
              <a:defRPr sz="277" b="1"/>
            </a:lvl8pPr>
            <a:lvl9pPr marL="632399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10" y="668020"/>
            <a:ext cx="66890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0457" y="448310"/>
            <a:ext cx="672195" cy="219710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050" indent="0">
              <a:buNone/>
              <a:defRPr sz="346" b="1"/>
            </a:lvl2pPr>
            <a:lvl3pPr marL="158100" indent="0">
              <a:buNone/>
              <a:defRPr sz="311" b="1"/>
            </a:lvl3pPr>
            <a:lvl4pPr marL="237150" indent="0">
              <a:buNone/>
              <a:defRPr sz="277" b="1"/>
            </a:lvl4pPr>
            <a:lvl5pPr marL="316200" indent="0">
              <a:buNone/>
              <a:defRPr sz="277" b="1"/>
            </a:lvl5pPr>
            <a:lvl6pPr marL="395249" indent="0">
              <a:buNone/>
              <a:defRPr sz="277" b="1"/>
            </a:lvl6pPr>
            <a:lvl7pPr marL="474299" indent="0">
              <a:buNone/>
              <a:defRPr sz="277" b="1"/>
            </a:lvl7pPr>
            <a:lvl8pPr marL="553349" indent="0">
              <a:buNone/>
              <a:defRPr sz="277" b="1"/>
            </a:lvl8pPr>
            <a:lvl9pPr marL="632399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0457" y="668020"/>
            <a:ext cx="67219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8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0" y="121920"/>
            <a:ext cx="509962" cy="426720"/>
          </a:xfrm>
        </p:spPr>
        <p:txBody>
          <a:bodyPr anchor="b"/>
          <a:lstStyle>
            <a:lvl1pPr>
              <a:defRPr sz="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5" y="263314"/>
            <a:ext cx="800457" cy="1299633"/>
          </a:xfrm>
        </p:spPr>
        <p:txBody>
          <a:bodyPr/>
          <a:lstStyle>
            <a:lvl1pPr>
              <a:defRPr sz="553"/>
            </a:lvl1pPr>
            <a:lvl2pPr>
              <a:defRPr sz="484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10" y="548640"/>
            <a:ext cx="509962" cy="1016423"/>
          </a:xfrm>
        </p:spPr>
        <p:txBody>
          <a:bodyPr/>
          <a:lstStyle>
            <a:lvl1pPr marL="0" indent="0">
              <a:buNone/>
              <a:defRPr sz="277"/>
            </a:lvl1pPr>
            <a:lvl2pPr marL="79050" indent="0">
              <a:buNone/>
              <a:defRPr sz="242"/>
            </a:lvl2pPr>
            <a:lvl3pPr marL="158100" indent="0">
              <a:buNone/>
              <a:defRPr sz="207"/>
            </a:lvl3pPr>
            <a:lvl4pPr marL="237150" indent="0">
              <a:buNone/>
              <a:defRPr sz="173"/>
            </a:lvl4pPr>
            <a:lvl5pPr marL="316200" indent="0">
              <a:buNone/>
              <a:defRPr sz="173"/>
            </a:lvl5pPr>
            <a:lvl6pPr marL="395249" indent="0">
              <a:buNone/>
              <a:defRPr sz="173"/>
            </a:lvl6pPr>
            <a:lvl7pPr marL="474299" indent="0">
              <a:buNone/>
              <a:defRPr sz="173"/>
            </a:lvl7pPr>
            <a:lvl8pPr marL="553349" indent="0">
              <a:buNone/>
              <a:defRPr sz="173"/>
            </a:lvl8pPr>
            <a:lvl9pPr marL="632399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0" y="121920"/>
            <a:ext cx="509962" cy="426720"/>
          </a:xfrm>
        </p:spPr>
        <p:txBody>
          <a:bodyPr anchor="b"/>
          <a:lstStyle>
            <a:lvl1pPr>
              <a:defRPr sz="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195" y="263314"/>
            <a:ext cx="800457" cy="1299633"/>
          </a:xfrm>
        </p:spPr>
        <p:txBody>
          <a:bodyPr anchor="t"/>
          <a:lstStyle>
            <a:lvl1pPr marL="0" indent="0">
              <a:buNone/>
              <a:defRPr sz="553"/>
            </a:lvl1pPr>
            <a:lvl2pPr marL="79050" indent="0">
              <a:buNone/>
              <a:defRPr sz="484"/>
            </a:lvl2pPr>
            <a:lvl3pPr marL="158100" indent="0">
              <a:buNone/>
              <a:defRPr sz="415"/>
            </a:lvl3pPr>
            <a:lvl4pPr marL="237150" indent="0">
              <a:buNone/>
              <a:defRPr sz="346"/>
            </a:lvl4pPr>
            <a:lvl5pPr marL="316200" indent="0">
              <a:buNone/>
              <a:defRPr sz="346"/>
            </a:lvl5pPr>
            <a:lvl6pPr marL="395249" indent="0">
              <a:buNone/>
              <a:defRPr sz="346"/>
            </a:lvl6pPr>
            <a:lvl7pPr marL="474299" indent="0">
              <a:buNone/>
              <a:defRPr sz="346"/>
            </a:lvl7pPr>
            <a:lvl8pPr marL="553349" indent="0">
              <a:buNone/>
              <a:defRPr sz="346"/>
            </a:lvl8pPr>
            <a:lvl9pPr marL="632399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10" y="548640"/>
            <a:ext cx="509962" cy="1016423"/>
          </a:xfrm>
        </p:spPr>
        <p:txBody>
          <a:bodyPr/>
          <a:lstStyle>
            <a:lvl1pPr marL="0" indent="0">
              <a:buNone/>
              <a:defRPr sz="277"/>
            </a:lvl1pPr>
            <a:lvl2pPr marL="79050" indent="0">
              <a:buNone/>
              <a:defRPr sz="242"/>
            </a:lvl2pPr>
            <a:lvl3pPr marL="158100" indent="0">
              <a:buNone/>
              <a:defRPr sz="207"/>
            </a:lvl3pPr>
            <a:lvl4pPr marL="237150" indent="0">
              <a:buNone/>
              <a:defRPr sz="173"/>
            </a:lvl4pPr>
            <a:lvl5pPr marL="316200" indent="0">
              <a:buNone/>
              <a:defRPr sz="173"/>
            </a:lvl5pPr>
            <a:lvl6pPr marL="395249" indent="0">
              <a:buNone/>
              <a:defRPr sz="173"/>
            </a:lvl6pPr>
            <a:lvl7pPr marL="474299" indent="0">
              <a:buNone/>
              <a:defRPr sz="173"/>
            </a:lvl7pPr>
            <a:lvl8pPr marL="553349" indent="0">
              <a:buNone/>
              <a:defRPr sz="173"/>
            </a:lvl8pPr>
            <a:lvl9pPr marL="632399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9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704" y="97367"/>
            <a:ext cx="1363742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04" y="486833"/>
            <a:ext cx="1363742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704" y="1695027"/>
            <a:ext cx="355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E6B89-C132-1144-BF0F-1A2B5F93041B}" type="datetimeFigureOut">
              <a:rPr lang="en-AU" smtClean="0"/>
              <a:t>11/12/2024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756" y="1695027"/>
            <a:ext cx="53363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687" y="1695027"/>
            <a:ext cx="355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1B907-2FA4-024B-863A-78C84D80BE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3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100" rtl="0" eaLnBrk="1" latinLnBrk="0" hangingPunct="1">
        <a:lnSpc>
          <a:spcPct val="90000"/>
        </a:lnSpc>
        <a:spcBef>
          <a:spcPct val="0"/>
        </a:spcBef>
        <a:buNone/>
        <a:defRPr sz="7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5" indent="-39525" algn="l" defTabSz="15810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18575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625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675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4pPr>
      <a:lvl5pPr marL="35572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5pPr>
      <a:lvl6pPr marL="43477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6pPr>
      <a:lvl7pPr marL="51382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7pPr>
      <a:lvl8pPr marL="59287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8pPr>
      <a:lvl9pPr marL="671924" indent="-39525" algn="l" defTabSz="158100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1pPr>
      <a:lvl2pPr marL="7905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2pPr>
      <a:lvl3pPr marL="15810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3pPr>
      <a:lvl4pPr marL="23715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4pPr>
      <a:lvl5pPr marL="316200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5pPr>
      <a:lvl6pPr marL="39524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6pPr>
      <a:lvl7pPr marL="47429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7pPr>
      <a:lvl8pPr marL="55334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8pPr>
      <a:lvl9pPr marL="632399" algn="l" defTabSz="158100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BF868507-D25E-5DF0-0D0B-570C77126B1C}"/>
              </a:ext>
            </a:extLst>
          </p:cNvPr>
          <p:cNvSpPr>
            <a:spLocks noChangeAspect="1"/>
          </p:cNvSpPr>
          <p:nvPr/>
        </p:nvSpPr>
        <p:spPr>
          <a:xfrm rot="5400000">
            <a:off x="-123825" y="123444"/>
            <a:ext cx="1828800" cy="1581912"/>
          </a:xfrm>
          <a:prstGeom prst="hexagon">
            <a:avLst>
              <a:gd name="adj" fmla="val 2885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54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428CD-E273-3C7C-3746-41E0B3B9F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0A091B69-5942-55C1-C2CD-FF1E20DAE4E0}"/>
              </a:ext>
            </a:extLst>
          </p:cNvPr>
          <p:cNvSpPr>
            <a:spLocks noChangeAspect="1"/>
          </p:cNvSpPr>
          <p:nvPr/>
        </p:nvSpPr>
        <p:spPr>
          <a:xfrm rot="5400000">
            <a:off x="-123825" y="123444"/>
            <a:ext cx="1828800" cy="1581912"/>
          </a:xfrm>
          <a:prstGeom prst="hexagon">
            <a:avLst>
              <a:gd name="adj" fmla="val 2885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FED6F9C2-C42F-7998-A590-781908FAAF0C}"/>
              </a:ext>
            </a:extLst>
          </p:cNvPr>
          <p:cNvSpPr>
            <a:spLocks noChangeAspect="1"/>
          </p:cNvSpPr>
          <p:nvPr/>
        </p:nvSpPr>
        <p:spPr>
          <a:xfrm rot="5400000">
            <a:off x="-64215" y="175006"/>
            <a:ext cx="1709580" cy="1478788"/>
          </a:xfrm>
          <a:prstGeom prst="hexagon">
            <a:avLst>
              <a:gd name="adj" fmla="val 2885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72CDFEE-BA57-6F67-D90C-316117161183}"/>
              </a:ext>
            </a:extLst>
          </p:cNvPr>
          <p:cNvSpPr>
            <a:spLocks noChangeAspect="1"/>
          </p:cNvSpPr>
          <p:nvPr/>
        </p:nvSpPr>
        <p:spPr>
          <a:xfrm rot="5400000">
            <a:off x="34743" y="260604"/>
            <a:ext cx="1511664" cy="1307592"/>
          </a:xfrm>
          <a:prstGeom prst="hexagon">
            <a:avLst>
              <a:gd name="adj" fmla="val 2885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9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</Words>
  <Application>Microsoft Macintosh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5</cp:revision>
  <dcterms:created xsi:type="dcterms:W3CDTF">2024-12-11T01:39:54Z</dcterms:created>
  <dcterms:modified xsi:type="dcterms:W3CDTF">2024-12-11T02:39:29Z</dcterms:modified>
</cp:coreProperties>
</file>