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33" d="100"/>
          <a:sy n="33" d="100"/>
        </p:scale>
        <p:origin x="2784" y="1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821E-96CC-920E-622A-0CB047AFB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BEFFC-1722-66AE-649E-E82A431FA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9C3AB-2BD3-84B1-FEBB-3B52AE73C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494C-91B4-4738-A2EF-AF55A9209B05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28205-E4A5-0452-C9DF-A5C1372E5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E6D34-5BB4-A20D-A13E-1FD6066D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0025-D261-4622-9594-928EF9C712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662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5706-84F3-5F42-AA06-361894B8F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4D06D-3484-9BA1-893C-3BD1706CC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755EF-0244-88DC-3F68-867E535D7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494C-91B4-4738-A2EF-AF55A9209B05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DDE32-282F-4341-6824-B1B9A20C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C58E0-C111-8650-4353-7E5799196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0025-D261-4622-9594-928EF9C712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1972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0E2FE9-A5DA-5AA4-6500-EA155C6D5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F5813-9355-F1C9-41EA-0ABC2C141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6FB57-9008-4487-77DF-36ADA8321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494C-91B4-4738-A2EF-AF55A9209B05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77EC9-A3E7-EC56-4C53-220A6CE7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6074E-D34C-C443-8951-004CB4A9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0025-D261-4622-9594-928EF9C712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078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B1357-178B-7A85-1A2A-4A782B33F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2154-4947-43C7-0501-DFF3181C7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EF8B9-DDCC-9BB4-036A-A7AAB691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494C-91B4-4738-A2EF-AF55A9209B05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E236E-E657-E603-AC8B-2009C5C3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3DF83-D5C9-E769-57D8-33667B54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0025-D261-4622-9594-928EF9C712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846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C084-1AFA-779A-0BCF-0CFA2F325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D4345-05D3-9E43-6183-4CDA5208C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E6870-273B-9376-36E3-880F3CB63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494C-91B4-4738-A2EF-AF55A9209B05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4DB91-092A-7310-AC72-4F5D10C2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1D423-07F3-2FD6-8987-7D56283D9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0025-D261-4622-9594-928EF9C712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300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566E2-513E-B232-8B9C-DD523D253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202C1-8183-99E7-DF34-CD9AA56C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2BB32-AA54-6EA2-7B6B-DE0456792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1AA3C-47C5-4D8B-5D84-764E3DB2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494C-91B4-4738-A2EF-AF55A9209B05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16D49-8E50-8F3E-18D2-E14F66E8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2003B-2558-F647-D54D-AEF007404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0025-D261-4622-9594-928EF9C712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441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B0DFE-9F5A-0F9E-D5E5-20A3EE392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9E74-D596-0E5D-C049-5A7A5E179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B5E2B-3C43-EE04-62FA-AFDB36CCE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29BEE-BF75-022A-EF6B-5F86996C3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5652B8-09E0-3BD1-4B45-66CB158E66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6FEDD9-2205-4008-E62A-A71DD53DE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494C-91B4-4738-A2EF-AF55A9209B05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670E17-0280-0DBE-8926-21A6AC632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790B2E-298B-0582-437B-A41EAE21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0025-D261-4622-9594-928EF9C712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28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61B34-D000-99B3-D1A6-BE1F4CB2F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8ECCB5-22A6-E2C0-76AD-76C52A0C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494C-91B4-4738-A2EF-AF55A9209B05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FD329-0335-A434-579C-C141DFF80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2F938-396B-3B5B-BB26-6F80850D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0025-D261-4622-9594-928EF9C712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837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118FC-2D54-E044-D34B-0BBBDAF3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494C-91B4-4738-A2EF-AF55A9209B05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69F551-A5F6-4145-DB7A-728FC158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5C3C9-D7BF-DC05-EA7E-7E77D7526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0025-D261-4622-9594-928EF9C712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3346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02CED-C518-C940-8F91-DCC9D1AF0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44B36-4388-3DD5-496E-64451A859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CE843-6B7D-0A8D-B556-C3AD899BF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D5975-D102-95C4-BFDB-D6897DE78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494C-91B4-4738-A2EF-AF55A9209B05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2C67A-AEB9-A2D3-0F72-8DE77F268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C8FC2-765B-7646-0F8D-3A3799F4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0025-D261-4622-9594-928EF9C712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975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C19C5-C610-9B45-4485-F429B033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5AE6F4-EE96-D35F-4A8C-362C38678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22EFCF-94D3-D17D-9CCB-46D42BD1C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0D996-604B-213C-E92A-F909807FF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494C-91B4-4738-A2EF-AF55A9209B05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8E526-833A-D722-D8C8-AF38F465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ED3DC-4667-21FF-E80A-02D207184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0025-D261-4622-9594-928EF9C712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288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333F4F-D069-C458-D384-13921653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C139A-7667-1092-2B5B-B1D96ED48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151D7-998C-8C95-F34D-293B4D439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0494C-91B4-4738-A2EF-AF55A9209B05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9AD0C-8794-8430-B4CF-C925C1E88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0E682-AFA6-AFE9-44B4-5FF073F68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30025-D261-4622-9594-928EF9C712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8638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AA5628E4-1A12-07F8-74A5-A29C72A648AC}"/>
              </a:ext>
            </a:extLst>
          </p:cNvPr>
          <p:cNvGrpSpPr/>
          <p:nvPr/>
        </p:nvGrpSpPr>
        <p:grpSpPr>
          <a:xfrm>
            <a:off x="4450818" y="2254383"/>
            <a:ext cx="3290364" cy="2844534"/>
            <a:chOff x="2348436" y="1000280"/>
            <a:chExt cx="3290364" cy="2844534"/>
          </a:xfrm>
        </p:grpSpPr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E63E34DE-1F98-E840-C40B-7476AB72AE81}"/>
                </a:ext>
              </a:extLst>
            </p:cNvPr>
            <p:cNvSpPr/>
            <p:nvPr/>
          </p:nvSpPr>
          <p:spPr>
            <a:xfrm>
              <a:off x="2348436" y="1000280"/>
              <a:ext cx="3290364" cy="2836521"/>
            </a:xfrm>
            <a:prstGeom prst="hexagon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pic>
          <p:nvPicPr>
            <p:cNvPr id="5" name="Graphic 4" descr="Fingerprint with solid fill">
              <a:extLst>
                <a:ext uri="{FF2B5EF4-FFF2-40B4-BE49-F238E27FC236}">
                  <a16:creationId xmlns:a16="http://schemas.microsoft.com/office/drawing/2014/main" id="{32ECB8A5-E969-6DBF-E9F3-C61237792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4161" y="1003882"/>
              <a:ext cx="1918914" cy="191891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E852E4D-C9DF-2BA2-0F3C-E94FF0F715DF}"/>
                </a:ext>
              </a:extLst>
            </p:cNvPr>
            <p:cNvSpPr txBox="1"/>
            <p:nvPr/>
          </p:nvSpPr>
          <p:spPr>
            <a:xfrm>
              <a:off x="3034161" y="2809630"/>
              <a:ext cx="19189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3600" b="1" dirty="0">
                  <a:latin typeface="Amasis MT Pro Black" panose="02040A04050005020304" pitchFamily="18" charset="0"/>
                  <a:cs typeface="Arial" panose="020B0604020202020204" pitchFamily="34" charset="0"/>
                </a:rPr>
                <a:t>make</a:t>
              </a:r>
              <a:endParaRPr lang="en-AU" sz="2800" b="1" dirty="0">
                <a:latin typeface="Amasis MT Pro Black" panose="02040A040500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FF983C3-B239-DCDC-2944-E244228D98F7}"/>
                </a:ext>
              </a:extLst>
            </p:cNvPr>
            <p:cNvSpPr txBox="1"/>
            <p:nvPr/>
          </p:nvSpPr>
          <p:spPr>
            <a:xfrm>
              <a:off x="2824686" y="3198483"/>
              <a:ext cx="2337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3600" b="1" dirty="0">
                  <a:latin typeface="Amasis MT Pro Black" panose="02040A04050005020304" pitchFamily="18" charset="0"/>
                  <a:cs typeface="Arial" panose="020B0604020202020204" pitchFamily="34" charset="0"/>
                </a:rPr>
                <a:t>unique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444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75DBE91-4728-7E9B-57C1-E2AED4FE6434}"/>
              </a:ext>
            </a:extLst>
          </p:cNvPr>
          <p:cNvGrpSpPr/>
          <p:nvPr/>
        </p:nvGrpSpPr>
        <p:grpSpPr>
          <a:xfrm>
            <a:off x="2362337" y="539245"/>
            <a:ext cx="6892958" cy="6908279"/>
            <a:chOff x="1359447" y="2781000"/>
            <a:chExt cx="6892958" cy="690827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C18E2A8-2312-934A-7D6A-B749AFED1A7D}"/>
                </a:ext>
              </a:extLst>
            </p:cNvPr>
            <p:cNvGrpSpPr/>
            <p:nvPr/>
          </p:nvGrpSpPr>
          <p:grpSpPr>
            <a:xfrm>
              <a:off x="1359447" y="9041279"/>
              <a:ext cx="6892958" cy="648000"/>
              <a:chOff x="1016855" y="4707294"/>
              <a:chExt cx="6892958" cy="6480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B44FA33-6A23-4ED5-51D5-B013636100DE}"/>
                  </a:ext>
                </a:extLst>
              </p:cNvPr>
              <p:cNvSpPr/>
              <p:nvPr/>
            </p:nvSpPr>
            <p:spPr>
              <a:xfrm>
                <a:off x="1016855" y="4707294"/>
                <a:ext cx="648000" cy="6480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4000" b="1" dirty="0">
                    <a:latin typeface="Amasis MT Pro Black" panose="020B0604020202020204" pitchFamily="18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00B2E59-8F21-5DED-7744-2C98127902B5}"/>
                  </a:ext>
                </a:extLst>
              </p:cNvPr>
              <p:cNvSpPr/>
              <p:nvPr/>
            </p:nvSpPr>
            <p:spPr>
              <a:xfrm>
                <a:off x="1908992" y="4707294"/>
                <a:ext cx="648000" cy="6480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4000" b="1" dirty="0">
                    <a:latin typeface="Amasis MT Pro Black" panose="020B0604020202020204" pitchFamily="18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4361626-ADC6-D682-58EB-F246F0C8FFD8}"/>
                  </a:ext>
                </a:extLst>
              </p:cNvPr>
              <p:cNvSpPr/>
              <p:nvPr/>
            </p:nvSpPr>
            <p:spPr>
              <a:xfrm>
                <a:off x="3693266" y="4707294"/>
                <a:ext cx="648000" cy="6480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4000" b="1" dirty="0">
                    <a:latin typeface="Amasis MT Pro Black" panose="020B0604020202020204" pitchFamily="18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949CE97-D7FF-6B54-A8FC-21E5571289BE}"/>
                  </a:ext>
                </a:extLst>
              </p:cNvPr>
              <p:cNvSpPr/>
              <p:nvPr/>
            </p:nvSpPr>
            <p:spPr>
              <a:xfrm>
                <a:off x="4585403" y="4707294"/>
                <a:ext cx="648000" cy="6480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4000" b="1" dirty="0">
                    <a:latin typeface="Amasis MT Pro Black" panose="020B0604020202020204" pitchFamily="18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1AFD001-53CB-9B1B-75EA-00384FF2527D}"/>
                  </a:ext>
                </a:extLst>
              </p:cNvPr>
              <p:cNvSpPr/>
              <p:nvPr/>
            </p:nvSpPr>
            <p:spPr>
              <a:xfrm>
                <a:off x="5477540" y="4707294"/>
                <a:ext cx="648000" cy="6480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4000" b="1" dirty="0">
                    <a:latin typeface="Amasis MT Pro Black" panose="020B0604020202020204" pitchFamily="18" charset="0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6C05CEDE-399C-A1EF-3310-B2B96F352793}"/>
                  </a:ext>
                </a:extLst>
              </p:cNvPr>
              <p:cNvSpPr/>
              <p:nvPr/>
            </p:nvSpPr>
            <p:spPr>
              <a:xfrm>
                <a:off x="6369677" y="4707294"/>
                <a:ext cx="648000" cy="6480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4000" b="1" dirty="0">
                    <a:latin typeface="Amasis MT Pro Black" panose="020B0604020202020204" pitchFamily="18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FFE6195-4DEF-1086-95BB-F4AAF35DDCC9}"/>
                  </a:ext>
                </a:extLst>
              </p:cNvPr>
              <p:cNvSpPr/>
              <p:nvPr/>
            </p:nvSpPr>
            <p:spPr>
              <a:xfrm>
                <a:off x="2801129" y="4707294"/>
                <a:ext cx="648000" cy="6480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4000" b="1" dirty="0">
                    <a:latin typeface="Amasis MT Pro Black" panose="020B0604020202020204" pitchFamily="18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EDE2EE6-627B-9E95-F29C-AAD7FF528B1F}"/>
                  </a:ext>
                </a:extLst>
              </p:cNvPr>
              <p:cNvSpPr/>
              <p:nvPr/>
            </p:nvSpPr>
            <p:spPr>
              <a:xfrm>
                <a:off x="7261813" y="4707294"/>
                <a:ext cx="648000" cy="6480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4000" b="1" dirty="0">
                    <a:latin typeface="Amasis MT Pro Black" panose="020B0604020202020204" pitchFamily="18" charset="0"/>
                    <a:cs typeface="Arial" panose="020B0604020202020204" pitchFamily="34" charset="0"/>
                  </a:rPr>
                  <a:t>6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4E38ACA-80B6-BA00-9C4A-123B0EDE2A0E}"/>
                </a:ext>
              </a:extLst>
            </p:cNvPr>
            <p:cNvGrpSpPr/>
            <p:nvPr/>
          </p:nvGrpSpPr>
          <p:grpSpPr>
            <a:xfrm>
              <a:off x="1359447" y="2781000"/>
              <a:ext cx="6892958" cy="648000"/>
              <a:chOff x="1169255" y="4859694"/>
              <a:chExt cx="6892958" cy="648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67FDC34-005C-5A62-30B5-7D3C0D93EE50}"/>
                  </a:ext>
                </a:extLst>
              </p:cNvPr>
              <p:cNvSpPr/>
              <p:nvPr/>
            </p:nvSpPr>
            <p:spPr>
              <a:xfrm>
                <a:off x="1169255" y="4859694"/>
                <a:ext cx="648000" cy="6480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4000" b="1" dirty="0">
                  <a:latin typeface="Amasis MT Pro Black" panose="020B060402020202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F4F4AF9-809C-20AC-730F-60975607FFAB}"/>
                  </a:ext>
                </a:extLst>
              </p:cNvPr>
              <p:cNvSpPr/>
              <p:nvPr/>
            </p:nvSpPr>
            <p:spPr>
              <a:xfrm>
                <a:off x="2061392" y="4859694"/>
                <a:ext cx="648000" cy="6480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4000" b="1" dirty="0">
                  <a:latin typeface="Amasis MT Pro Black" panose="020B060402020202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F1BC650-B9E4-81F9-6161-05E69E2702B5}"/>
                  </a:ext>
                </a:extLst>
              </p:cNvPr>
              <p:cNvSpPr/>
              <p:nvPr/>
            </p:nvSpPr>
            <p:spPr>
              <a:xfrm>
                <a:off x="3845666" y="4859694"/>
                <a:ext cx="648000" cy="6480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4000" b="1" dirty="0">
                  <a:latin typeface="Amasis MT Pro Black" panose="020B060402020202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4EDE669-7737-5D03-240E-0017CDEFAD52}"/>
                  </a:ext>
                </a:extLst>
              </p:cNvPr>
              <p:cNvSpPr/>
              <p:nvPr/>
            </p:nvSpPr>
            <p:spPr>
              <a:xfrm>
                <a:off x="4737803" y="4859694"/>
                <a:ext cx="648000" cy="6480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4000" b="1" dirty="0">
                  <a:latin typeface="Amasis MT Pro Black" panose="020B060402020202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74E7CEE-110E-3645-7255-6ACE455120A1}"/>
                  </a:ext>
                </a:extLst>
              </p:cNvPr>
              <p:cNvSpPr/>
              <p:nvPr/>
            </p:nvSpPr>
            <p:spPr>
              <a:xfrm>
                <a:off x="5629940" y="4859694"/>
                <a:ext cx="648000" cy="6480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4000" b="1" dirty="0">
                  <a:latin typeface="Amasis MT Pro Black" panose="020B060402020202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B78F0F8-1911-3BB6-A055-9D115A6F1871}"/>
                  </a:ext>
                </a:extLst>
              </p:cNvPr>
              <p:cNvSpPr/>
              <p:nvPr/>
            </p:nvSpPr>
            <p:spPr>
              <a:xfrm>
                <a:off x="6522077" y="4859694"/>
                <a:ext cx="648000" cy="6480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4000" b="1" dirty="0">
                  <a:latin typeface="Amasis MT Pro Black" panose="020B060402020202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BF4F4E2-D41D-7C76-40CA-75A6E25E7674}"/>
                  </a:ext>
                </a:extLst>
              </p:cNvPr>
              <p:cNvSpPr/>
              <p:nvPr/>
            </p:nvSpPr>
            <p:spPr>
              <a:xfrm>
                <a:off x="2953529" y="4859694"/>
                <a:ext cx="648000" cy="6480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4000" b="1" dirty="0">
                  <a:latin typeface="Amasis MT Pro Black" panose="020B060402020202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896A431-1984-5853-1DE9-84BB6044E06A}"/>
                  </a:ext>
                </a:extLst>
              </p:cNvPr>
              <p:cNvSpPr/>
              <p:nvPr/>
            </p:nvSpPr>
            <p:spPr>
              <a:xfrm>
                <a:off x="7414213" y="4859694"/>
                <a:ext cx="648000" cy="6480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4000" b="1" dirty="0">
                  <a:latin typeface="Amasis MT Pro Black" panose="020B06040202020202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B894A58-A834-4E5F-8D88-3C8CC2F72B6B}"/>
                </a:ext>
              </a:extLst>
            </p:cNvPr>
            <p:cNvGrpSpPr/>
            <p:nvPr/>
          </p:nvGrpSpPr>
          <p:grpSpPr>
            <a:xfrm>
              <a:off x="3160744" y="4834958"/>
              <a:ext cx="3290364" cy="2844534"/>
              <a:chOff x="2348436" y="1000280"/>
              <a:chExt cx="3290364" cy="2844534"/>
            </a:xfrm>
          </p:grpSpPr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246EC132-A49C-BB23-A6DF-B5818FA3D0D0}"/>
                  </a:ext>
                </a:extLst>
              </p:cNvPr>
              <p:cNvSpPr/>
              <p:nvPr/>
            </p:nvSpPr>
            <p:spPr>
              <a:xfrm>
                <a:off x="2348436" y="1000280"/>
                <a:ext cx="3290364" cy="2836521"/>
              </a:xfrm>
              <a:prstGeom prst="hexagon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pic>
            <p:nvPicPr>
              <p:cNvPr id="11" name="Graphic 10" descr="Fingerprint with solid fill">
                <a:extLst>
                  <a:ext uri="{FF2B5EF4-FFF2-40B4-BE49-F238E27FC236}">
                    <a16:creationId xmlns:a16="http://schemas.microsoft.com/office/drawing/2014/main" id="{3DF2699B-357C-029B-1854-5795698002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34161" y="1003882"/>
                <a:ext cx="1918914" cy="1918914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15E8626-6FFF-6E29-3239-4FB914B3A1CB}"/>
                  </a:ext>
                </a:extLst>
              </p:cNvPr>
              <p:cNvSpPr txBox="1"/>
              <p:nvPr/>
            </p:nvSpPr>
            <p:spPr>
              <a:xfrm>
                <a:off x="3034161" y="2809630"/>
                <a:ext cx="191891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3600" b="1" dirty="0">
                    <a:latin typeface="Amasis MT Pro Black" panose="02040A04050005020304" pitchFamily="18" charset="0"/>
                    <a:cs typeface="Arial" panose="020B0604020202020204" pitchFamily="34" charset="0"/>
                  </a:rPr>
                  <a:t>make</a:t>
                </a:r>
                <a:endParaRPr lang="en-AU" sz="2800" b="1" dirty="0">
                  <a:latin typeface="Amasis MT Pro Black" panose="02040A040500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11839D-4CE4-228D-D307-D4539E60F0ED}"/>
                  </a:ext>
                </a:extLst>
              </p:cNvPr>
              <p:cNvSpPr txBox="1"/>
              <p:nvPr/>
            </p:nvSpPr>
            <p:spPr>
              <a:xfrm>
                <a:off x="2824686" y="3198483"/>
                <a:ext cx="23378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3600" b="1" dirty="0">
                    <a:latin typeface="Amasis MT Pro Black" panose="02040A04050005020304" pitchFamily="18" charset="0"/>
                    <a:cs typeface="Arial" panose="020B0604020202020204" pitchFamily="34" charset="0"/>
                  </a:rPr>
                  <a:t>unique</a:t>
                </a: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F53CA8D-8E47-C397-B84A-A6F8B95E6935}"/>
                </a:ext>
              </a:extLst>
            </p:cNvPr>
            <p:cNvCxnSpPr>
              <a:cxnSpLocks/>
            </p:cNvCxnSpPr>
            <p:nvPr/>
          </p:nvCxnSpPr>
          <p:spPr>
            <a:xfrm>
              <a:off x="4805926" y="3676650"/>
              <a:ext cx="0" cy="856800"/>
            </a:xfrm>
            <a:prstGeom prst="straightConnector1">
              <a:avLst/>
            </a:prstGeom>
            <a:ln w="152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054DB97-2BF1-F40B-4311-6449BFFEBAAC}"/>
                </a:ext>
              </a:extLst>
            </p:cNvPr>
            <p:cNvCxnSpPr>
              <a:cxnSpLocks/>
            </p:cNvCxnSpPr>
            <p:nvPr/>
          </p:nvCxnSpPr>
          <p:spPr>
            <a:xfrm>
              <a:off x="4805926" y="7981950"/>
              <a:ext cx="0" cy="857250"/>
            </a:xfrm>
            <a:prstGeom prst="straightConnector1">
              <a:avLst/>
            </a:prstGeom>
            <a:ln w="152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877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Amasis MT Pro Black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El-Kamand</dc:creator>
  <cp:lastModifiedBy>Sam El-Kamand</cp:lastModifiedBy>
  <cp:revision>5</cp:revision>
  <dcterms:created xsi:type="dcterms:W3CDTF">2022-10-12T09:15:49Z</dcterms:created>
  <dcterms:modified xsi:type="dcterms:W3CDTF">2022-10-12T09:29:38Z</dcterms:modified>
</cp:coreProperties>
</file>