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18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949D-5DC2-E3F6-699F-A2F12BBC9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D7EBD-C9A9-A677-F388-0566F0EAF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19A79-6845-C3B4-CF82-6D09506B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D70B-0899-4A63-9B39-3062EEC2B6F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CA8CF-4FB2-5A56-66EB-0ED3ABDF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682C-8F8B-1083-5191-FE283ACB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439-9A11-4F92-A379-F8666DC3B9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18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7F3C-B517-F743-4CF6-BAC781A8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47D63-45A6-3B02-5383-E93B0784F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63603-BA5F-193F-C9F4-3C37E2ED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D70B-0899-4A63-9B39-3062EEC2B6F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E4EE2-4F33-8BA9-D4A7-BD88560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0CCCD-B7CC-403C-9213-A707619F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439-9A11-4F92-A379-F8666DC3B9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73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E7851-D07D-1005-7464-F7CF1AE32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279BF-EA98-4D31-0FAD-E83BE5CF6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AB771-10F9-A327-BD0E-C31D4327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D70B-0899-4A63-9B39-3062EEC2B6F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D2FFA-2F99-0C5E-7434-98043E8F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C54DD-0169-992E-FE5C-AC266DCE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439-9A11-4F92-A379-F8666DC3B9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68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5A89-C9CF-FE0E-2BFE-11B53578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F29A-36D8-B2AD-1B50-2A0187248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8A81F-56DE-7DB0-0F37-E0FEB47D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D70B-0899-4A63-9B39-3062EEC2B6F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D129-8C21-20E7-DC0E-607D1241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C8BBD-F4AB-5AD8-BC73-4A4F1E36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439-9A11-4F92-A379-F8666DC3B9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42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F83F-0CB4-4D64-1321-5027E679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E1A13-AF6E-0D1E-1520-21C270AFC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444A8-47C9-70C8-6DE7-4BAEEB9D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D70B-0899-4A63-9B39-3062EEC2B6F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5E535-8606-6844-C238-02646689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04461-FB4C-1701-154A-879E1E14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439-9A11-4F92-A379-F8666DC3B9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12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9629-14AB-0CC6-1F25-62BBB49E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BFD35-AE0F-0B45-6655-64C1EA660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F6EEE-7685-4C18-4F5A-7BF423E7A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104BF-DFF2-6ECB-2296-562B4D06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D70B-0899-4A63-9B39-3062EEC2B6F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0D02A-0C91-57EA-4A9C-953E8211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A6E89-F733-CEC0-C5FF-86612EBD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439-9A11-4F92-A379-F8666DC3B9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03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ED4D-DB45-F67F-9151-96CDFAE3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229D3-E25C-7421-5516-8DD9A56BB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E2987-34AA-9ED0-0063-08A521F00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07F35-36C8-7740-7EC3-C7848A88C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7721E-D715-5C1A-8DAE-7050D411E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14123-1978-0473-E31A-0133166B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D70B-0899-4A63-9B39-3062EEC2B6F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B3962-C6F6-0B1C-98FA-E5AFD85F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8F014-8D17-CBAE-239F-60C298CF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439-9A11-4F92-A379-F8666DC3B9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05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70AE-7A5A-EAAC-5E2B-BA7AFA33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2F637-FECF-AF1F-4E0D-A08F5CD8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D70B-0899-4A63-9B39-3062EEC2B6F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36996-B6F6-C4A3-AF6A-99B94C10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31883-6DBB-BFF3-5CF7-3D212167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439-9A11-4F92-A379-F8666DC3B9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637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B4E8A-F8EE-5775-ABCD-9C6AA798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D70B-0899-4A63-9B39-3062EEC2B6F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07258-DC6B-488A-4A5F-EE06D435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B2427-5BAD-2C35-90B9-DC2565F1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439-9A11-4F92-A379-F8666DC3B9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366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FE49-1685-B9E1-327A-2A5B5601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6CB34-3D49-2D40-9E87-1A4BC6B56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5429B-56FF-375A-A4CC-2809ECD0F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E284A-CC79-456F-3B8A-9F40C0C5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D70B-0899-4A63-9B39-3062EEC2B6F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18352-8AC1-1D17-F354-88FF39C7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ED18E-83D1-A4E5-861A-C88CB926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439-9A11-4F92-A379-F8666DC3B9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71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F1D2-C950-9495-3B5E-E932AD01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699D8-5F02-7E06-59D5-1767F761A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8C316-42E6-28CA-FF33-7D0EE6A04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26E64-7616-4CD7-0072-C74EDEA7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D70B-0899-4A63-9B39-3062EEC2B6F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D9739-E388-41D5-6CC6-61853ABA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F486F-A855-BE27-D62D-DEC59A31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439-9A11-4F92-A379-F8666DC3B9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959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D6F33-BB23-4B3A-ADA2-B95ECEE8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A33D4-0E4C-1423-B905-E5F2D0E4D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BD987-EDC6-0DB3-6571-0BDF62431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D70B-0899-4A63-9B39-3062EEC2B6F9}" type="datetimeFigureOut">
              <a:rPr lang="en-AU" smtClean="0"/>
              <a:t>15/10/2022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A720A-884D-A189-A467-4924ECDC6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4EFD4-994D-F704-67B9-2387CE57E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E0439-9A11-4F92-A379-F8666DC3B9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44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B2F4A67-744D-13A4-5602-AF40DC0854F4}"/>
              </a:ext>
            </a:extLst>
          </p:cNvPr>
          <p:cNvGrpSpPr/>
          <p:nvPr/>
        </p:nvGrpSpPr>
        <p:grpSpPr>
          <a:xfrm>
            <a:off x="1693462" y="972288"/>
            <a:ext cx="3290364" cy="2836521"/>
            <a:chOff x="1693462" y="972288"/>
            <a:chExt cx="3290364" cy="2836521"/>
          </a:xfrm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A1C503DF-1D5E-81C2-C017-B11487185823}"/>
                </a:ext>
              </a:extLst>
            </p:cNvPr>
            <p:cNvSpPr/>
            <p:nvPr/>
          </p:nvSpPr>
          <p:spPr>
            <a:xfrm>
              <a:off x="1693462" y="972288"/>
              <a:ext cx="3290364" cy="2836521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7538ED2-BAD0-D399-DE3E-B1080B77DADE}"/>
                </a:ext>
              </a:extLst>
            </p:cNvPr>
            <p:cNvSpPr txBox="1"/>
            <p:nvPr/>
          </p:nvSpPr>
          <p:spPr>
            <a:xfrm>
              <a:off x="2181035" y="1203487"/>
              <a:ext cx="2339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4000" b="1" dirty="0">
                  <a:latin typeface="Amasis MT Pro Black" panose="02040A04050005020304" pitchFamily="18" charset="0"/>
                  <a:cs typeface="Arial" panose="020B0604020202020204" pitchFamily="34" charset="0"/>
                </a:rPr>
                <a:t>SO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48150B-775E-0B89-A35E-F3983572D529}"/>
                </a:ext>
              </a:extLst>
            </p:cNvPr>
            <p:cNvSpPr txBox="1"/>
            <p:nvPr/>
          </p:nvSpPr>
          <p:spPr>
            <a:xfrm>
              <a:off x="2181035" y="2988686"/>
              <a:ext cx="2339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4000" b="1" dirty="0">
                  <a:latin typeface="Amasis MT Pro Black" panose="02040A04050005020304" pitchFamily="18" charset="0"/>
                  <a:cs typeface="Arial" panose="020B0604020202020204" pitchFamily="34" charset="0"/>
                </a:rPr>
                <a:t>MAF</a:t>
              </a:r>
              <a:endParaRPr lang="en-AU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1098AD7-6253-9CAC-496B-C686B8CBE2FF}"/>
                </a:ext>
              </a:extLst>
            </p:cNvPr>
            <p:cNvCxnSpPr>
              <a:cxnSpLocks/>
            </p:cNvCxnSpPr>
            <p:nvPr/>
          </p:nvCxnSpPr>
          <p:spPr>
            <a:xfrm>
              <a:off x="3350586" y="2015798"/>
              <a:ext cx="0" cy="802432"/>
            </a:xfrm>
            <a:prstGeom prst="straightConnector1">
              <a:avLst/>
            </a:prstGeom>
            <a:ln w="152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9F18B382-045D-2AE1-AF70-A6A93ABA4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49" y="416934"/>
            <a:ext cx="3429002" cy="25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2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Amasis MT Pro Black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El-Kamand</dc:creator>
  <cp:lastModifiedBy>Sam El-Kamand</cp:lastModifiedBy>
  <cp:revision>4</cp:revision>
  <dcterms:created xsi:type="dcterms:W3CDTF">2022-09-12T13:48:14Z</dcterms:created>
  <dcterms:modified xsi:type="dcterms:W3CDTF">2022-10-15T01:28:52Z</dcterms:modified>
</cp:coreProperties>
</file>