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0" d="100"/>
          <a:sy n="90" d="100"/>
        </p:scale>
        <p:origin x="7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ED6B-67B3-EF6C-9DFE-A5D573D4A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2F991-FC71-A4C2-7215-534880871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96C5-7AD7-1C29-F763-DCF66CBA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58737-3C81-53D5-3203-EA1AE622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403B-28BD-9D0B-0B0B-FF654521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0F6C-F90D-0777-58B9-41EC618D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E6847-0B4C-3090-88BC-C3043BF08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1C09-D57F-DC8C-7591-B15F9581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7416-98DF-F531-5202-36A1F7AA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21AC-E16A-D98C-B401-879298D8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0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551E4-46D4-6CB9-62E9-F19692EDE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2BEDA-4B06-9884-3E53-DEF03A49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CBAB-E5F9-65D5-4745-3644A7B6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34521-A3A5-3481-F139-BA85F467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D0D51-CE4C-24A1-6BF0-808F754B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CBD7-DF4E-6890-A3CC-C8750004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F16E-1A7B-53BE-5A61-686367C69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2214-21A6-70AD-3FE3-FDE93F97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DF8C7-8A1A-56E9-86EC-F8CDF946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CAC8-3C79-8976-1F64-92D063A8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1549-304B-8C5C-10DB-EF28E45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988C-A913-65B7-EB36-CC69DB8D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B2AA3-A1D3-BAAE-5A01-51C9E07C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4B7D7-E663-150D-D5BA-A00408D3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6F22-463D-86C9-4ECA-CFB0FEE3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7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2171-C85E-C50A-3522-3F7D9160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668D-C560-F9AC-AC7C-191075486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0A680-49D8-C679-B07C-3D68B2E57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08E4B-961E-1232-EFBF-D500D2B8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33D77-BD5B-43FD-64C8-E69FC787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EF44A-B78E-1B1E-B340-6688A622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26A4-4E79-4212-32CF-8D401A4F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30F24-6C32-2128-B06C-04C66A9E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4539A-20AF-509D-99F3-32B9B58EC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7152F-E9E3-C896-D66C-4EDA6789D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1DE57-627A-9AAB-79D7-84EBAFEEB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906A0-0BB1-C861-41DD-B4F7C593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96ADB-F325-EF32-4D9E-F12D4791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74F80-B8E9-EA9A-D689-6164D495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8866-4040-FD9A-2C74-B192C1D8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A1FFD-D2FF-3448-D59C-62FB7184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62EE4-6E07-C58F-65D0-6802A32C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B4B3B-01DB-A750-A8C2-4C9C3234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384CC-7A98-B884-D82A-B663C827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003FC-BDC0-9035-1747-5F5544F3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B10C8-0C26-4B4F-DE18-3D6A0537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9C9D-73D3-F4F3-AD2B-8886989D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CDD2-9794-E0A4-942D-4880DAAEA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68F7D-E4B7-BCFA-7828-161AC2FF1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95CE-5AE9-6836-FE77-0A79C547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E57FD-4D8E-AA04-6D95-50FAA227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99650-9B9C-031F-01BD-8B8B9ED6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61B0-0ED7-A301-EAC6-E85643A7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10BC9-F174-0F2E-98E8-07AEF86CC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904C5-5D7F-8724-16E7-D6CFFE154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37AA-4534-2C1C-2FC9-D18038F2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17847-9337-ECD2-A922-43A41A16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AD0C-577D-2D13-0AEE-084850A5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948ED-AA19-2482-7CF9-8FFBE326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7CA21-6A4D-4324-D883-519FB875D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0C4C-9BE4-84EF-423C-FB4ABEC7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5098E6-A108-874A-BADA-8E8B845FCA5D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2042-F7F1-F1F9-7514-61ECB7306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5C76-D12E-BADA-D2EF-8DE39769E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CCCAB-46E0-684C-9CDA-6F7EFE65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7F02FEF8-E0D2-1E5B-D20C-E53DF9E53159}"/>
              </a:ext>
            </a:extLst>
          </p:cNvPr>
          <p:cNvSpPr/>
          <p:nvPr/>
        </p:nvSpPr>
        <p:spPr>
          <a:xfrm rot="5400000">
            <a:off x="738727" y="935721"/>
            <a:ext cx="3145536" cy="2711669"/>
          </a:xfrm>
          <a:prstGeom prst="hex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A1C6ED9-7842-5A57-E042-F612CE5038AA}"/>
              </a:ext>
            </a:extLst>
          </p:cNvPr>
          <p:cNvSpPr/>
          <p:nvPr/>
        </p:nvSpPr>
        <p:spPr>
          <a:xfrm rot="5400000">
            <a:off x="1049250" y="1203413"/>
            <a:ext cx="2524489" cy="217628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croll with solid fill">
            <a:extLst>
              <a:ext uri="{FF2B5EF4-FFF2-40B4-BE49-F238E27FC236}">
                <a16:creationId xmlns:a16="http://schemas.microsoft.com/office/drawing/2014/main" id="{2B702B5B-3939-C615-AA64-D003078C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849" y="1461540"/>
            <a:ext cx="1660029" cy="1660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77C9E-4F87-46E2-1592-DECCF36E6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136" y="612321"/>
            <a:ext cx="4826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8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El-Kamand</dc:creator>
  <cp:lastModifiedBy>Sam El-Kamand</cp:lastModifiedBy>
  <cp:revision>3</cp:revision>
  <dcterms:created xsi:type="dcterms:W3CDTF">2024-07-09T08:19:50Z</dcterms:created>
  <dcterms:modified xsi:type="dcterms:W3CDTF">2024-07-09T12:24:24Z</dcterms:modified>
</cp:coreProperties>
</file>