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sldIdLst>
    <p:sldId id="256" r:id="rId5"/>
    <p:sldId id="257" r:id="rId6"/>
    <p:sldId id="258" r:id="rId7"/>
    <p:sldId id="259" r:id="rId8"/>
    <p:sldId id="263" r:id="rId9"/>
    <p:sldId id="261" r:id="rId10"/>
    <p:sldId id="26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Design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Security</a:t>
          </a: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Demo</a:t>
          </a: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 custFlipHor="1" custScaleX="100000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 flipH="1"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Design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Security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Demo</a:t>
          </a: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Project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Bank 4 Your Buck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174261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E0B861-C21C-464D-8FFD-23B2D3D9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04975"/>
            <a:ext cx="7534317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Trello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5D157-9F98-4285-9DDF-769FD53DB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08" y="0"/>
            <a:ext cx="7834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Superbadge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F84FC5B-C6AD-4E9C-9156-7FC6AD1A3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8532" y="932525"/>
            <a:ext cx="7513467" cy="2240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F7068-FDCA-4961-8927-AB02C64D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532" y="3429247"/>
            <a:ext cx="7513468" cy="235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8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E23E5-9109-4FC1-89AF-A36DA5C02456}"/>
              </a:ext>
            </a:extLst>
          </p:cNvPr>
          <p:cNvSpPr txBox="1"/>
          <p:nvPr/>
        </p:nvSpPr>
        <p:spPr>
          <a:xfrm>
            <a:off x="325821" y="409903"/>
            <a:ext cx="5360276" cy="1734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4450C-E8D8-4EE3-9FA3-B0EF1209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534318" cy="39669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1C59CA-3E8B-42EB-A3A9-A7F283CD027E}"/>
              </a:ext>
            </a:extLst>
          </p:cNvPr>
          <p:cNvSpPr txBox="1"/>
          <p:nvPr/>
        </p:nvSpPr>
        <p:spPr>
          <a:xfrm>
            <a:off x="199697" y="4176897"/>
            <a:ext cx="73346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Loans read-only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Loan application read-only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Access to all transactions and accounts</a:t>
            </a:r>
          </a:p>
        </p:txBody>
      </p:sp>
    </p:spTree>
    <p:extLst>
      <p:ext uri="{BB962C8B-B14F-4D97-AF65-F5344CB8AC3E}">
        <p14:creationId xmlns:p14="http://schemas.microsoft.com/office/powerpoint/2010/main" val="89569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Loan Officer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E23E5-9109-4FC1-89AF-A36DA5C02456}"/>
              </a:ext>
            </a:extLst>
          </p:cNvPr>
          <p:cNvSpPr txBox="1"/>
          <p:nvPr/>
        </p:nvSpPr>
        <p:spPr>
          <a:xfrm>
            <a:off x="325821" y="409903"/>
            <a:ext cx="5360276" cy="1734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C59CA-3E8B-42EB-A3A9-A7F283CD027E}"/>
              </a:ext>
            </a:extLst>
          </p:cNvPr>
          <p:cNvSpPr txBox="1"/>
          <p:nvPr/>
        </p:nvSpPr>
        <p:spPr>
          <a:xfrm>
            <a:off x="199697" y="4176897"/>
            <a:ext cx="73346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No access to Transactions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CRED permissions for Loans/Applications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Access to Accounts, but not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569C6-5A5B-4E55-B6E7-9460060B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34317" cy="382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5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41504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Parcel design</Template>
  <TotalTime>0</TotalTime>
  <Words>45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Parcel</vt:lpstr>
      <vt:lpstr>Project 0</vt:lpstr>
      <vt:lpstr>Overview</vt:lpstr>
      <vt:lpstr>ERD</vt:lpstr>
      <vt:lpstr>Trello</vt:lpstr>
      <vt:lpstr>Superbadge</vt:lpstr>
      <vt:lpstr>Teller</vt:lpstr>
      <vt:lpstr>Loan Officer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2019-02-06T05:52:01Z</dcterms:created>
  <dcterms:modified xsi:type="dcterms:W3CDTF">2019-02-06T19:34:05Z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