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>
      <p:cViewPr varScale="1">
        <p:scale>
          <a:sx n="105" d="100"/>
          <a:sy n="105" d="100"/>
        </p:scale>
        <p:origin x="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lamveer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lamveera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ellamveera/Course10-Capstone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Sellam</a:t>
            </a: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 V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https://github.com/sellamveera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https://github.com/sellamveera/IBM_Data_Science_Professional_Certification/blob/master/10.Applied_Data_Science_Capstone/Week%201%20Introduction/Data%20wrangling%20.ipynb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https://github.com/sellamveera/IBM_Data_Science_Professional_Certification/blob/master/10.Applied_Data_Science_Capstone/Week%202%20EDA/EDA%20with%20Visualization.ipynb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https://github.com/sellamveera/IBM_Data_Science_Professional_Certification/blob/master/10.Applied_Data_Science_Capstone/Week%202%20EDA/EDA%20with%20SQL.ipynb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https://github.com/sellamveera/IBM_Data_Science_Professional_Certification/blob/master/10.Applied_Data_Science_Capstone/Week%203%20Interactive%20Visual%20Analytics%20and%20Dashboard/Interactive%20Visual%20Analytics%20with%20Folium.ipynb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https://github.com/sellamveera/IBM_Data_Science_Professional_Certification/blob/master/10.Applied_Data_Science_Capstone/Week%203%20Interactive%20Visual%20Analytics%20and%20Dashboard/spacex_dash_app.py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https://github.com/sellamveera/IBM_Data_Science_Professional_Certification/blob/master/10.Applied_Data_Science_Capstone/Week%204%20Predictive%20Analysis%20(Classification)/Machine%20Learning%20Prediction.ipynb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https://github.com/sellamveera/Course10-Capstone-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sellamveera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/Course10-Capstone-/blob/main/Machine%20Learning%20Prediction.ipynb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u="sng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1500" u="sng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sellamveera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/Course10-Capstone-/blob/main/Interactive%20Visual%20Analytics%20with%20Folium-checkpoint.ipynb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2969</Words>
  <Application>Microsoft Macintosh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Sellam Veerappan</cp:lastModifiedBy>
  <cp:revision>2</cp:revision>
  <dcterms:created xsi:type="dcterms:W3CDTF">2021-08-26T16:53:12Z</dcterms:created>
  <dcterms:modified xsi:type="dcterms:W3CDTF">2023-09-19T07:59:50Z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