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e3e7cd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2e3e7c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42e3e7c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42e3e7c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b9a3abeb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b9a3abe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4400e736_2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4400e73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05552deb9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05552deb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05552deb9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05552deb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05552deb9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05552deb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/>
              <a:t>Data Mining for Business</a:t>
            </a:r>
            <a:br>
              <a:rPr lang="en" sz="5400"/>
            </a:br>
            <a:r>
              <a:rPr lang="en" sz="5000"/>
              <a:t>Case I: OK Cupid</a:t>
            </a:r>
            <a:endParaRPr sz="5000"/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 Sellaro</a:t>
            </a:r>
            <a:endParaRPr/>
          </a:p>
        </p:txBody>
      </p:sp>
      <p:sp>
        <p:nvSpPr>
          <p:cNvPr id="106" name="Google Shape;106;p25"/>
          <p:cNvSpPr txBox="1"/>
          <p:nvPr>
            <p:ph idx="1" type="subTitle"/>
          </p:nvPr>
        </p:nvSpPr>
        <p:spPr>
          <a:xfrm>
            <a:off x="510450" y="4370773"/>
            <a:ext cx="81231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sellaro@sellaro.co</a:t>
            </a:r>
            <a:endParaRPr sz="1800"/>
          </a:p>
        </p:txBody>
      </p:sp>
      <p:cxnSp>
        <p:nvCxnSpPr>
          <p:cNvPr id="107" name="Google Shape;107;p25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Business purpose</a:t>
            </a:r>
            <a:endParaRPr b="1"/>
          </a:p>
        </p:txBody>
      </p:sp>
      <p:sp>
        <p:nvSpPr>
          <p:cNvPr id="113" name="Google Shape;113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The goal is to support the marketing team in creating micro segments and personas for future campaigns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Orientation and gender</a:t>
            </a:r>
            <a:endParaRPr/>
          </a:p>
        </p:txBody>
      </p:sp>
      <p:sp>
        <p:nvSpPr>
          <p:cNvPr id="124" name="Google Shape;124;p2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distribution of gender and sexual orientation</a:t>
            </a:r>
            <a:endParaRPr/>
          </a:p>
        </p:txBody>
      </p:sp>
      <p:pic>
        <p:nvPicPr>
          <p:cNvPr id="125" name="Google Shape;12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8350" y="1129375"/>
            <a:ext cx="4367525" cy="28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Diet</a:t>
            </a:r>
            <a:r>
              <a:rPr lang="en"/>
              <a:t> and gender</a:t>
            </a:r>
            <a:endParaRPr/>
          </a:p>
        </p:txBody>
      </p:sp>
      <p:sp>
        <p:nvSpPr>
          <p:cNvPr id="131" name="Google Shape;131;p2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distribution of diet preference and  gender</a:t>
            </a:r>
            <a:endParaRPr/>
          </a:p>
        </p:txBody>
      </p:sp>
      <p:pic>
        <p:nvPicPr>
          <p:cNvPr id="132" name="Google Shape;13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8350" y="1129375"/>
            <a:ext cx="4367525" cy="28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and education</a:t>
            </a:r>
            <a:endParaRPr/>
          </a:p>
        </p:txBody>
      </p:sp>
      <p:sp>
        <p:nvSpPr>
          <p:cNvPr id="138" name="Google Shape;138;p3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 status and education mix</a:t>
            </a:r>
            <a:endParaRPr/>
          </a:p>
        </p:txBody>
      </p:sp>
      <p:pic>
        <p:nvPicPr>
          <p:cNvPr id="139" name="Google Shape;13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6290" y="1141012"/>
            <a:ext cx="4332285" cy="28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users</a:t>
            </a:r>
            <a:endParaRPr/>
          </a:p>
        </p:txBody>
      </p:sp>
      <p:sp>
        <p:nvSpPr>
          <p:cNvPr id="145" name="Google Shape;145;p3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users around the world</a:t>
            </a:r>
            <a:endParaRPr/>
          </a:p>
        </p:txBody>
      </p:sp>
      <p:pic>
        <p:nvPicPr>
          <p:cNvPr id="146" name="Google Shape;14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6290" y="1141012"/>
            <a:ext cx="4332285" cy="28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