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sldIdLst>
    <p:sldId id="256" r:id="rId5"/>
  </p:sldIdLst>
  <p:sldSz cx="36576000" cy="27432000"/>
  <p:notesSz cx="6858000" cy="9144000"/>
  <p:defaultTextStyle>
    <a:defPPr>
      <a:defRPr lang="en-US"/>
    </a:defPPr>
    <a:lvl1pPr marL="0" algn="l" defTabSz="1828699" rtl="0" eaLnBrk="1" latinLnBrk="0" hangingPunct="1">
      <a:defRPr sz="7166" kern="1200">
        <a:solidFill>
          <a:schemeClr val="tx1"/>
        </a:solidFill>
        <a:latin typeface="+mn-lt"/>
        <a:ea typeface="+mn-ea"/>
        <a:cs typeface="+mn-cs"/>
      </a:defRPr>
    </a:lvl1pPr>
    <a:lvl2pPr marL="1828699" algn="l" defTabSz="1828699" rtl="0" eaLnBrk="1" latinLnBrk="0" hangingPunct="1">
      <a:defRPr sz="7166" kern="1200">
        <a:solidFill>
          <a:schemeClr val="tx1"/>
        </a:solidFill>
        <a:latin typeface="+mn-lt"/>
        <a:ea typeface="+mn-ea"/>
        <a:cs typeface="+mn-cs"/>
      </a:defRPr>
    </a:lvl2pPr>
    <a:lvl3pPr marL="3657399" algn="l" defTabSz="1828699" rtl="0" eaLnBrk="1" latinLnBrk="0" hangingPunct="1">
      <a:defRPr sz="7166" kern="1200">
        <a:solidFill>
          <a:schemeClr val="tx1"/>
        </a:solidFill>
        <a:latin typeface="+mn-lt"/>
        <a:ea typeface="+mn-ea"/>
        <a:cs typeface="+mn-cs"/>
      </a:defRPr>
    </a:lvl3pPr>
    <a:lvl4pPr marL="5486098" algn="l" defTabSz="1828699" rtl="0" eaLnBrk="1" latinLnBrk="0" hangingPunct="1">
      <a:defRPr sz="7166" kern="1200">
        <a:solidFill>
          <a:schemeClr val="tx1"/>
        </a:solidFill>
        <a:latin typeface="+mn-lt"/>
        <a:ea typeface="+mn-ea"/>
        <a:cs typeface="+mn-cs"/>
      </a:defRPr>
    </a:lvl4pPr>
    <a:lvl5pPr marL="7314797" algn="l" defTabSz="1828699" rtl="0" eaLnBrk="1" latinLnBrk="0" hangingPunct="1">
      <a:defRPr sz="7166" kern="1200">
        <a:solidFill>
          <a:schemeClr val="tx1"/>
        </a:solidFill>
        <a:latin typeface="+mn-lt"/>
        <a:ea typeface="+mn-ea"/>
        <a:cs typeface="+mn-cs"/>
      </a:defRPr>
    </a:lvl5pPr>
    <a:lvl6pPr marL="9143498" algn="l" defTabSz="1828699" rtl="0" eaLnBrk="1" latinLnBrk="0" hangingPunct="1">
      <a:defRPr sz="7166" kern="1200">
        <a:solidFill>
          <a:schemeClr val="tx1"/>
        </a:solidFill>
        <a:latin typeface="+mn-lt"/>
        <a:ea typeface="+mn-ea"/>
        <a:cs typeface="+mn-cs"/>
      </a:defRPr>
    </a:lvl6pPr>
    <a:lvl7pPr marL="10972197" algn="l" defTabSz="1828699" rtl="0" eaLnBrk="1" latinLnBrk="0" hangingPunct="1">
      <a:defRPr sz="7166" kern="1200">
        <a:solidFill>
          <a:schemeClr val="tx1"/>
        </a:solidFill>
        <a:latin typeface="+mn-lt"/>
        <a:ea typeface="+mn-ea"/>
        <a:cs typeface="+mn-cs"/>
      </a:defRPr>
    </a:lvl7pPr>
    <a:lvl8pPr marL="12800896" algn="l" defTabSz="1828699" rtl="0" eaLnBrk="1" latinLnBrk="0" hangingPunct="1">
      <a:defRPr sz="7166" kern="1200">
        <a:solidFill>
          <a:schemeClr val="tx1"/>
        </a:solidFill>
        <a:latin typeface="+mn-lt"/>
        <a:ea typeface="+mn-ea"/>
        <a:cs typeface="+mn-cs"/>
      </a:defRPr>
    </a:lvl8pPr>
    <a:lvl9pPr marL="14629596" algn="l" defTabSz="1828699" rtl="0" eaLnBrk="1" latinLnBrk="0" hangingPunct="1">
      <a:defRPr sz="716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0" userDrawn="1">
          <p15:clr>
            <a:srgbClr val="A4A3A4"/>
          </p15:clr>
        </p15:guide>
        <p15:guide id="2" pos="115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DD0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25662D-1027-4C9B-BB5A-81DA0266A4B7}" v="43" dt="2021-04-18T15:51:58.458"/>
    <p1510:client id="{0DAC7FB0-FAED-4AE4-A512-7907D6C9BB24}" v="9" dt="2021-04-18T15:45:18.949"/>
    <p1510:client id="{25044928-CFAB-48B3-AC5C-806EBADB60F7}" v="1" dt="2021-04-18T13:27:33.334"/>
    <p1510:client id="{86A8D412-835E-44F0-993A-275DF163AA91}" vWet="2" dt="2021-04-18T15:53:23.145"/>
    <p1510:client id="{89241F2E-6FFB-4572-8421-F60979004CDF}" v="92" dt="2021-04-18T15:54:26.7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8640"/>
        <p:guide pos="1152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rik" userId="b2147145-8a7d-494e-927e-0b57df357f43" providerId="ADAL" clId="{0925662D-1027-4C9B-BB5A-81DA0266A4B7}"/>
    <pc:docChg chg="custSel modSld">
      <pc:chgData name="Tarik" userId="b2147145-8a7d-494e-927e-0b57df357f43" providerId="ADAL" clId="{0925662D-1027-4C9B-BB5A-81DA0266A4B7}" dt="2021-04-18T15:51:58.459" v="39" actId="478"/>
      <pc:docMkLst>
        <pc:docMk/>
      </pc:docMkLst>
      <pc:sldChg chg="addSp delSp modSp mod">
        <pc:chgData name="Tarik" userId="b2147145-8a7d-494e-927e-0b57df357f43" providerId="ADAL" clId="{0925662D-1027-4C9B-BB5A-81DA0266A4B7}" dt="2021-04-18T15:51:58.459" v="39" actId="478"/>
        <pc:sldMkLst>
          <pc:docMk/>
          <pc:sldMk cId="3677947646" sldId="256"/>
        </pc:sldMkLst>
        <pc:spChg chg="mod">
          <ac:chgData name="Tarik" userId="b2147145-8a7d-494e-927e-0b57df357f43" providerId="ADAL" clId="{0925662D-1027-4C9B-BB5A-81DA0266A4B7}" dt="2021-04-18T15:50:44.796" v="28" actId="14100"/>
          <ac:spMkLst>
            <pc:docMk/>
            <pc:sldMk cId="3677947646" sldId="256"/>
            <ac:spMk id="15" creationId="{05E93598-6C94-4CA5-A01E-538C7F52873F}"/>
          </ac:spMkLst>
        </pc:spChg>
        <pc:graphicFrameChg chg="del mod">
          <ac:chgData name="Tarik" userId="b2147145-8a7d-494e-927e-0b57df357f43" providerId="ADAL" clId="{0925662D-1027-4C9B-BB5A-81DA0266A4B7}" dt="2021-04-18T15:51:55.902" v="38" actId="478"/>
          <ac:graphicFrameMkLst>
            <pc:docMk/>
            <pc:sldMk cId="3677947646" sldId="256"/>
            <ac:graphicFrameMk id="53" creationId="{87C09FFD-6800-4567-8A40-54FC9B3A1303}"/>
          </ac:graphicFrameMkLst>
        </pc:graphicFrameChg>
        <pc:graphicFrameChg chg="add mod">
          <ac:chgData name="Tarik" userId="b2147145-8a7d-494e-927e-0b57df357f43" providerId="ADAL" clId="{0925662D-1027-4C9B-BB5A-81DA0266A4B7}" dt="2021-04-18T15:51:15.907" v="32"/>
          <ac:graphicFrameMkLst>
            <pc:docMk/>
            <pc:sldMk cId="3677947646" sldId="256"/>
            <ac:graphicFrameMk id="54" creationId="{710AA54C-7FCE-4F3C-BCAF-FFD1518B0B1C}"/>
          </ac:graphicFrameMkLst>
        </pc:graphicFrameChg>
        <pc:picChg chg="del mod">
          <ac:chgData name="Tarik" userId="b2147145-8a7d-494e-927e-0b57df357f43" providerId="ADAL" clId="{0925662D-1027-4C9B-BB5A-81DA0266A4B7}" dt="2021-04-18T15:51:58.459" v="39" actId="478"/>
          <ac:picMkLst>
            <pc:docMk/>
            <pc:sldMk cId="3677947646" sldId="256"/>
            <ac:picMk id="55" creationId="{F8A225AD-5E69-436D-9E0C-B05BD6C4D712}"/>
          </ac:picMkLst>
        </pc:picChg>
        <pc:picChg chg="del mod">
          <ac:chgData name="Tarik" userId="b2147145-8a7d-494e-927e-0b57df357f43" providerId="ADAL" clId="{0925662D-1027-4C9B-BB5A-81DA0266A4B7}" dt="2021-04-18T15:51:58.459" v="39" actId="478"/>
          <ac:picMkLst>
            <pc:docMk/>
            <pc:sldMk cId="3677947646" sldId="256"/>
            <ac:picMk id="57" creationId="{B1C1672D-440D-4841-93CD-A8C23B1FCE04}"/>
          </ac:picMkLst>
        </pc:picChg>
      </pc:sldChg>
    </pc:docChg>
  </pc:docChgLst>
  <pc:docChgLst>
    <pc:chgData name="Taylor S LeBlanc" userId="S::tlebl43@lsu.edu::cd408eec-b47b-43d1-98c8-cf138c63b534" providerId="AD" clId="Web-{230B9B01-CC7C-4859-9B65-516CA0C3F2CC}"/>
    <pc:docChg chg="modSld">
      <pc:chgData name="Taylor S LeBlanc" userId="S::tlebl43@lsu.edu::cd408eec-b47b-43d1-98c8-cf138c63b534" providerId="AD" clId="Web-{230B9B01-CC7C-4859-9B65-516CA0C3F2CC}" dt="2020-11-26T01:02:25.514" v="4" actId="1076"/>
      <pc:docMkLst>
        <pc:docMk/>
      </pc:docMkLst>
      <pc:sldChg chg="addSp modSp">
        <pc:chgData name="Taylor S LeBlanc" userId="S::tlebl43@lsu.edu::cd408eec-b47b-43d1-98c8-cf138c63b534" providerId="AD" clId="Web-{230B9B01-CC7C-4859-9B65-516CA0C3F2CC}" dt="2020-11-26T01:02:25.514" v="4" actId="1076"/>
        <pc:sldMkLst>
          <pc:docMk/>
          <pc:sldMk cId="3677947646" sldId="256"/>
        </pc:sldMkLst>
        <pc:picChg chg="add mod">
          <ac:chgData name="Taylor S LeBlanc" userId="S::tlebl43@lsu.edu::cd408eec-b47b-43d1-98c8-cf138c63b534" providerId="AD" clId="Web-{230B9B01-CC7C-4859-9B65-516CA0C3F2CC}" dt="2020-11-26T01:02:25.514" v="4" actId="1076"/>
          <ac:picMkLst>
            <pc:docMk/>
            <pc:sldMk cId="3677947646" sldId="256"/>
            <ac:picMk id="2" creationId="{EC308975-1203-4A4B-A3D0-7666BD99284D}"/>
          </ac:picMkLst>
        </pc:picChg>
      </pc:sldChg>
    </pc:docChg>
  </pc:docChgLst>
  <pc:docChgLst>
    <pc:chgData name="Tarik H Lopez" userId="b2147145-8a7d-494e-927e-0b57df357f43" providerId="ADAL" clId="{671E02C2-35A4-42A0-B858-8B6405901881}"/>
    <pc:docChg chg="undo custSel delSld modSld modMainMaster">
      <pc:chgData name="Tarik H Lopez" userId="b2147145-8a7d-494e-927e-0b57df357f43" providerId="ADAL" clId="{671E02C2-35A4-42A0-B858-8B6405901881}" dt="2020-11-30T00:36:58.681" v="1619" actId="2696"/>
      <pc:docMkLst>
        <pc:docMk/>
      </pc:docMkLst>
      <pc:sldChg chg="addSp delSp modSp mod setBg">
        <pc:chgData name="Tarik H Lopez" userId="b2147145-8a7d-494e-927e-0b57df357f43" providerId="ADAL" clId="{671E02C2-35A4-42A0-B858-8B6405901881}" dt="2020-11-30T00:36:30.041" v="1615" actId="14100"/>
        <pc:sldMkLst>
          <pc:docMk/>
          <pc:sldMk cId="3677947646" sldId="256"/>
        </pc:sldMkLst>
        <pc:spChg chg="add mod">
          <ac:chgData name="Tarik H Lopez" userId="b2147145-8a7d-494e-927e-0b57df357f43" providerId="ADAL" clId="{671E02C2-35A4-42A0-B858-8B6405901881}" dt="2020-11-29T19:27:09.076" v="1201" actId="1076"/>
          <ac:spMkLst>
            <pc:docMk/>
            <pc:sldMk cId="3677947646" sldId="256"/>
            <ac:spMk id="2" creationId="{B4D9CC4C-B74B-4014-BBBC-7A0422B4DFFB}"/>
          </ac:spMkLst>
        </pc:spChg>
        <pc:spChg chg="add mod">
          <ac:chgData name="Tarik H Lopez" userId="b2147145-8a7d-494e-927e-0b57df357f43" providerId="ADAL" clId="{671E02C2-35A4-42A0-B858-8B6405901881}" dt="2020-11-29T22:29:01.436" v="1570" actId="1076"/>
          <ac:spMkLst>
            <pc:docMk/>
            <pc:sldMk cId="3677947646" sldId="256"/>
            <ac:spMk id="3" creationId="{30587794-AB02-4C75-BE06-20832043CB8C}"/>
          </ac:spMkLst>
        </pc:spChg>
        <pc:spChg chg="add del mod">
          <ac:chgData name="Tarik H Lopez" userId="b2147145-8a7d-494e-927e-0b57df357f43" providerId="ADAL" clId="{671E02C2-35A4-42A0-B858-8B6405901881}" dt="2020-11-29T17:06:56.607" v="1" actId="478"/>
          <ac:spMkLst>
            <pc:docMk/>
            <pc:sldMk cId="3677947646" sldId="256"/>
            <ac:spMk id="3" creationId="{CB2DC55C-58CB-4764-87A2-EF6218B96ABD}"/>
          </ac:spMkLst>
        </pc:spChg>
        <pc:spChg chg="add mod">
          <ac:chgData name="Tarik H Lopez" userId="b2147145-8a7d-494e-927e-0b57df357f43" providerId="ADAL" clId="{671E02C2-35A4-42A0-B858-8B6405901881}" dt="2020-11-29T19:16:20.900" v="1040" actId="14100"/>
          <ac:spMkLst>
            <pc:docMk/>
            <pc:sldMk cId="3677947646" sldId="256"/>
            <ac:spMk id="5" creationId="{7BD5B5A7-4E71-41F3-8679-99423584948D}"/>
          </ac:spMkLst>
        </pc:spChg>
        <pc:spChg chg="add mod">
          <ac:chgData name="Tarik H Lopez" userId="b2147145-8a7d-494e-927e-0b57df357f43" providerId="ADAL" clId="{671E02C2-35A4-42A0-B858-8B6405901881}" dt="2020-11-29T22:45:46.655" v="1584" actId="14100"/>
          <ac:spMkLst>
            <pc:docMk/>
            <pc:sldMk cId="3677947646" sldId="256"/>
            <ac:spMk id="6" creationId="{B6332CDA-E0B5-4542-B7FF-799AD10150EA}"/>
          </ac:spMkLst>
        </pc:spChg>
        <pc:spChg chg="add mod">
          <ac:chgData name="Tarik H Lopez" userId="b2147145-8a7d-494e-927e-0b57df357f43" providerId="ADAL" clId="{671E02C2-35A4-42A0-B858-8B6405901881}" dt="2020-11-29T19:31:16.086" v="1256" actId="1076"/>
          <ac:spMkLst>
            <pc:docMk/>
            <pc:sldMk cId="3677947646" sldId="256"/>
            <ac:spMk id="7" creationId="{979E8CB4-3970-4B90-9D21-397532B9157A}"/>
          </ac:spMkLst>
        </pc:spChg>
        <pc:spChg chg="add del mod">
          <ac:chgData name="Tarik H Lopez" userId="b2147145-8a7d-494e-927e-0b57df357f43" providerId="ADAL" clId="{671E02C2-35A4-42A0-B858-8B6405901881}" dt="2020-11-29T19:06:48.395" v="920" actId="478"/>
          <ac:spMkLst>
            <pc:docMk/>
            <pc:sldMk cId="3677947646" sldId="256"/>
            <ac:spMk id="9" creationId="{B3997790-EF8E-4CE7-9C6A-60FB66A76638}"/>
          </ac:spMkLst>
        </pc:spChg>
        <pc:spChg chg="mod">
          <ac:chgData name="Tarik H Lopez" userId="b2147145-8a7d-494e-927e-0b57df357f43" providerId="ADAL" clId="{671E02C2-35A4-42A0-B858-8B6405901881}" dt="2020-11-29T19:24:52.773" v="1173" actId="1076"/>
          <ac:spMkLst>
            <pc:docMk/>
            <pc:sldMk cId="3677947646" sldId="256"/>
            <ac:spMk id="10" creationId="{00000000-0000-0000-0000-000000000000}"/>
          </ac:spMkLst>
        </pc:spChg>
        <pc:spChg chg="mod">
          <ac:chgData name="Tarik H Lopez" userId="b2147145-8a7d-494e-927e-0b57df357f43" providerId="ADAL" clId="{671E02C2-35A4-42A0-B858-8B6405901881}" dt="2020-11-29T19:24:46.590" v="1172" actId="1076"/>
          <ac:spMkLst>
            <pc:docMk/>
            <pc:sldMk cId="3677947646" sldId="256"/>
            <ac:spMk id="11" creationId="{00000000-0000-0000-0000-000000000000}"/>
          </ac:spMkLst>
        </pc:spChg>
        <pc:spChg chg="add mod">
          <ac:chgData name="Tarik H Lopez" userId="b2147145-8a7d-494e-927e-0b57df357f43" providerId="ADAL" clId="{671E02C2-35A4-42A0-B858-8B6405901881}" dt="2020-11-29T18:49:21.256" v="847" actId="14100"/>
          <ac:spMkLst>
            <pc:docMk/>
            <pc:sldMk cId="3677947646" sldId="256"/>
            <ac:spMk id="12" creationId="{975C3A6B-A51C-406D-AB3A-4D5A5A1C8955}"/>
          </ac:spMkLst>
        </pc:spChg>
        <pc:spChg chg="mod">
          <ac:chgData name="Tarik H Lopez" userId="b2147145-8a7d-494e-927e-0b57df357f43" providerId="ADAL" clId="{671E02C2-35A4-42A0-B858-8B6405901881}" dt="2020-11-29T19:46:02.844" v="1568" actId="20577"/>
          <ac:spMkLst>
            <pc:docMk/>
            <pc:sldMk cId="3677947646" sldId="256"/>
            <ac:spMk id="13" creationId="{00000000-0000-0000-0000-000000000000}"/>
          </ac:spMkLst>
        </pc:spChg>
        <pc:spChg chg="add mod">
          <ac:chgData name="Tarik H Lopez" userId="b2147145-8a7d-494e-927e-0b57df357f43" providerId="ADAL" clId="{671E02C2-35A4-42A0-B858-8B6405901881}" dt="2020-11-29T22:29:05.574" v="1571" actId="1076"/>
          <ac:spMkLst>
            <pc:docMk/>
            <pc:sldMk cId="3677947646" sldId="256"/>
            <ac:spMk id="14" creationId="{997704B6-D39F-43B0-935A-4C36F8213617}"/>
          </ac:spMkLst>
        </pc:spChg>
        <pc:spChg chg="add mod">
          <ac:chgData name="Tarik H Lopez" userId="b2147145-8a7d-494e-927e-0b57df357f43" providerId="ADAL" clId="{671E02C2-35A4-42A0-B858-8B6405901881}" dt="2020-11-29T22:59:42.563" v="1609" actId="1076"/>
          <ac:spMkLst>
            <pc:docMk/>
            <pc:sldMk cId="3677947646" sldId="256"/>
            <ac:spMk id="15" creationId="{05E93598-6C94-4CA5-A01E-538C7F52873F}"/>
          </ac:spMkLst>
        </pc:spChg>
        <pc:spChg chg="add mod">
          <ac:chgData name="Tarik H Lopez" userId="b2147145-8a7d-494e-927e-0b57df357f43" providerId="ADAL" clId="{671E02C2-35A4-42A0-B858-8B6405901881}" dt="2020-11-29T19:16:46.878" v="1043" actId="1076"/>
          <ac:spMkLst>
            <pc:docMk/>
            <pc:sldMk cId="3677947646" sldId="256"/>
            <ac:spMk id="16" creationId="{384BD753-4841-4D59-89B8-98648E6A89B9}"/>
          </ac:spMkLst>
        </pc:spChg>
        <pc:spChg chg="add mod">
          <ac:chgData name="Tarik H Lopez" userId="b2147145-8a7d-494e-927e-0b57df357f43" providerId="ADAL" clId="{671E02C2-35A4-42A0-B858-8B6405901881}" dt="2020-11-29T19:08:15.262" v="928" actId="1076"/>
          <ac:spMkLst>
            <pc:docMk/>
            <pc:sldMk cId="3677947646" sldId="256"/>
            <ac:spMk id="17" creationId="{EF775603-5A80-48EA-9849-416003E37A43}"/>
          </ac:spMkLst>
        </pc:spChg>
        <pc:spChg chg="add mod">
          <ac:chgData name="Tarik H Lopez" userId="b2147145-8a7d-494e-927e-0b57df357f43" providerId="ADAL" clId="{671E02C2-35A4-42A0-B858-8B6405901881}" dt="2020-11-29T19:33:10.205" v="1265" actId="14100"/>
          <ac:spMkLst>
            <pc:docMk/>
            <pc:sldMk cId="3677947646" sldId="256"/>
            <ac:spMk id="18" creationId="{6F1B1C54-12AD-43A5-BBBF-C6B9E3831AB8}"/>
          </ac:spMkLst>
        </pc:spChg>
        <pc:spChg chg="add mod">
          <ac:chgData name="Tarik H Lopez" userId="b2147145-8a7d-494e-927e-0b57df357f43" providerId="ADAL" clId="{671E02C2-35A4-42A0-B858-8B6405901881}" dt="2020-11-30T00:36:30.041" v="1615" actId="14100"/>
          <ac:spMkLst>
            <pc:docMk/>
            <pc:sldMk cId="3677947646" sldId="256"/>
            <ac:spMk id="19" creationId="{344B63BF-B520-45B0-AE93-BF86EC3463EE}"/>
          </ac:spMkLst>
        </pc:spChg>
        <pc:spChg chg="add mod">
          <ac:chgData name="Tarik H Lopez" userId="b2147145-8a7d-494e-927e-0b57df357f43" providerId="ADAL" clId="{671E02C2-35A4-42A0-B858-8B6405901881}" dt="2020-11-29T19:28:31.346" v="1234" actId="14100"/>
          <ac:spMkLst>
            <pc:docMk/>
            <pc:sldMk cId="3677947646" sldId="256"/>
            <ac:spMk id="20" creationId="{0D9CCC82-1A25-4A81-8BDF-D3E22E43C69B}"/>
          </ac:spMkLst>
        </pc:spChg>
        <pc:spChg chg="add del mod">
          <ac:chgData name="Tarik H Lopez" userId="b2147145-8a7d-494e-927e-0b57df357f43" providerId="ADAL" clId="{671E02C2-35A4-42A0-B858-8B6405901881}" dt="2020-11-29T19:06:36.870" v="918" actId="478"/>
          <ac:spMkLst>
            <pc:docMk/>
            <pc:sldMk cId="3677947646" sldId="256"/>
            <ac:spMk id="21" creationId="{E8897761-CD07-4EE2-AFCD-E2AE09537066}"/>
          </ac:spMkLst>
        </pc:spChg>
        <pc:spChg chg="add del mod">
          <ac:chgData name="Tarik H Lopez" userId="b2147145-8a7d-494e-927e-0b57df357f43" providerId="ADAL" clId="{671E02C2-35A4-42A0-B858-8B6405901881}" dt="2020-11-29T17:39:10.687" v="218"/>
          <ac:spMkLst>
            <pc:docMk/>
            <pc:sldMk cId="3677947646" sldId="256"/>
            <ac:spMk id="22" creationId="{908564C2-FE70-4D85-92AF-5B02FE8A7082}"/>
          </ac:spMkLst>
        </pc:spChg>
        <pc:spChg chg="add mod">
          <ac:chgData name="Tarik H Lopez" userId="b2147145-8a7d-494e-927e-0b57df357f43" providerId="ADAL" clId="{671E02C2-35A4-42A0-B858-8B6405901881}" dt="2020-11-29T22:29:33.635" v="1575" actId="1076"/>
          <ac:spMkLst>
            <pc:docMk/>
            <pc:sldMk cId="3677947646" sldId="256"/>
            <ac:spMk id="22" creationId="{EBF415CC-0DE5-4027-9FA9-408A9DA80501}"/>
          </ac:spMkLst>
        </pc:spChg>
        <pc:spChg chg="add del mod">
          <ac:chgData name="Tarik H Lopez" userId="b2147145-8a7d-494e-927e-0b57df357f43" providerId="ADAL" clId="{671E02C2-35A4-42A0-B858-8B6405901881}" dt="2020-11-29T19:06:34.554" v="917" actId="478"/>
          <ac:spMkLst>
            <pc:docMk/>
            <pc:sldMk cId="3677947646" sldId="256"/>
            <ac:spMk id="23" creationId="{5170657B-CD82-4C0A-B762-1F0246ADB526}"/>
          </ac:spMkLst>
        </pc:spChg>
        <pc:spChg chg="add del mod">
          <ac:chgData name="Tarik H Lopez" userId="b2147145-8a7d-494e-927e-0b57df357f43" providerId="ADAL" clId="{671E02C2-35A4-42A0-B858-8B6405901881}" dt="2020-11-29T19:06:32.101" v="916" actId="478"/>
          <ac:spMkLst>
            <pc:docMk/>
            <pc:sldMk cId="3677947646" sldId="256"/>
            <ac:spMk id="24" creationId="{791DD001-6C98-4EAA-A8BE-7B74967617AA}"/>
          </ac:spMkLst>
        </pc:spChg>
        <pc:spChg chg="add del mod">
          <ac:chgData name="Tarik H Lopez" userId="b2147145-8a7d-494e-927e-0b57df357f43" providerId="ADAL" clId="{671E02C2-35A4-42A0-B858-8B6405901881}" dt="2020-11-29T19:18:48.265" v="1139" actId="478"/>
          <ac:spMkLst>
            <pc:docMk/>
            <pc:sldMk cId="3677947646" sldId="256"/>
            <ac:spMk id="25" creationId="{0366DC48-88DC-4BB5-A7A7-467B8EE85435}"/>
          </ac:spMkLst>
        </pc:spChg>
        <pc:spChg chg="add mod">
          <ac:chgData name="Tarik H Lopez" userId="b2147145-8a7d-494e-927e-0b57df357f43" providerId="ADAL" clId="{671E02C2-35A4-42A0-B858-8B6405901881}" dt="2020-11-29T19:18:44.430" v="1138" actId="255"/>
          <ac:spMkLst>
            <pc:docMk/>
            <pc:sldMk cId="3677947646" sldId="256"/>
            <ac:spMk id="26" creationId="{E6645EE7-B66B-4D8C-B152-9432CA4132DF}"/>
          </ac:spMkLst>
        </pc:spChg>
        <pc:spChg chg="add del mod">
          <ac:chgData name="Tarik H Lopez" userId="b2147145-8a7d-494e-927e-0b57df357f43" providerId="ADAL" clId="{671E02C2-35A4-42A0-B858-8B6405901881}" dt="2020-11-29T17:51:22.560" v="300"/>
          <ac:spMkLst>
            <pc:docMk/>
            <pc:sldMk cId="3677947646" sldId="256"/>
            <ac:spMk id="27" creationId="{A1304715-15CF-443F-9776-7781F1A4D03D}"/>
          </ac:spMkLst>
        </pc:spChg>
        <pc:spChg chg="mod">
          <ac:chgData name="Tarik H Lopez" userId="b2147145-8a7d-494e-927e-0b57df357f43" providerId="ADAL" clId="{671E02C2-35A4-42A0-B858-8B6405901881}" dt="2020-11-29T19:08:23.816" v="932" actId="255"/>
          <ac:spMkLst>
            <pc:docMk/>
            <pc:sldMk cId="3677947646" sldId="256"/>
            <ac:spMk id="28" creationId="{67BB335F-6192-45DE-8C80-1456F20DA5D3}"/>
          </ac:spMkLst>
        </pc:spChg>
        <pc:spChg chg="mod">
          <ac:chgData name="Tarik H Lopez" userId="b2147145-8a7d-494e-927e-0b57df357f43" providerId="ADAL" clId="{671E02C2-35A4-42A0-B858-8B6405901881}" dt="2020-11-29T23:42:39.389" v="1614" actId="115"/>
          <ac:spMkLst>
            <pc:docMk/>
            <pc:sldMk cId="3677947646" sldId="256"/>
            <ac:spMk id="49" creationId="{B9A0BFC2-A861-4A8B-B62A-B929882289FE}"/>
          </ac:spMkLst>
        </pc:spChg>
        <pc:graphicFrameChg chg="add del mod">
          <ac:chgData name="Tarik H Lopez" userId="b2147145-8a7d-494e-927e-0b57df357f43" providerId="ADAL" clId="{671E02C2-35A4-42A0-B858-8B6405901881}" dt="2020-11-29T17:53:25.427" v="308" actId="478"/>
          <ac:graphicFrameMkLst>
            <pc:docMk/>
            <pc:sldMk cId="3677947646" sldId="256"/>
            <ac:graphicFrameMk id="20" creationId="{0416546D-A7DC-4880-A6BF-F32B247ABE79}"/>
          </ac:graphicFrameMkLst>
        </pc:graphicFrameChg>
        <pc:graphicFrameChg chg="add del mod modGraphic">
          <ac:chgData name="Tarik H Lopez" userId="b2147145-8a7d-494e-927e-0b57df357f43" providerId="ADAL" clId="{671E02C2-35A4-42A0-B858-8B6405901881}" dt="2020-11-29T19:06:43.174" v="919" actId="478"/>
          <ac:graphicFrameMkLst>
            <pc:docMk/>
            <pc:sldMk cId="3677947646" sldId="256"/>
            <ac:graphicFrameMk id="27" creationId="{D94E803E-3217-4FA9-956C-CE4AF163B6D7}"/>
          </ac:graphicFrameMkLst>
        </pc:graphicFrameChg>
        <pc:graphicFrameChg chg="add mod">
          <ac:chgData name="Tarik H Lopez" userId="b2147145-8a7d-494e-927e-0b57df357f43" providerId="ADAL" clId="{671E02C2-35A4-42A0-B858-8B6405901881}" dt="2020-11-29T22:59:57.349" v="1613" actId="14100"/>
          <ac:graphicFrameMkLst>
            <pc:docMk/>
            <pc:sldMk cId="3677947646" sldId="256"/>
            <ac:graphicFrameMk id="30" creationId="{C86C9434-389D-4D85-8EE4-67780C4D8E16}"/>
          </ac:graphicFrameMkLst>
        </pc:graphicFrameChg>
        <pc:graphicFrameChg chg="add mod modGraphic">
          <ac:chgData name="Tarik H Lopez" userId="b2147145-8a7d-494e-927e-0b57df357f43" providerId="ADAL" clId="{671E02C2-35A4-42A0-B858-8B6405901881}" dt="2020-11-29T19:45:25.170" v="1566" actId="14100"/>
          <ac:graphicFrameMkLst>
            <pc:docMk/>
            <pc:sldMk cId="3677947646" sldId="256"/>
            <ac:graphicFrameMk id="32" creationId="{DF5F6CD8-E2B4-4F02-8320-9BEA4849CA4F}"/>
          </ac:graphicFrameMkLst>
        </pc:graphicFrameChg>
        <pc:graphicFrameChg chg="add mod modGraphic">
          <ac:chgData name="Tarik H Lopez" userId="b2147145-8a7d-494e-927e-0b57df357f43" providerId="ADAL" clId="{671E02C2-35A4-42A0-B858-8B6405901881}" dt="2020-11-29T19:45:18.060" v="1565" actId="255"/>
          <ac:graphicFrameMkLst>
            <pc:docMk/>
            <pc:sldMk cId="3677947646" sldId="256"/>
            <ac:graphicFrameMk id="33" creationId="{378267B8-AA69-444E-91FD-1BFE019E8184}"/>
          </ac:graphicFrameMkLst>
        </pc:graphicFrameChg>
        <pc:graphicFrameChg chg="add del mod">
          <ac:chgData name="Tarik H Lopez" userId="b2147145-8a7d-494e-927e-0b57df357f43" providerId="ADAL" clId="{671E02C2-35A4-42A0-B858-8B6405901881}" dt="2020-11-29T18:22:43.296" v="709" actId="1957"/>
          <ac:graphicFrameMkLst>
            <pc:docMk/>
            <pc:sldMk cId="3677947646" sldId="256"/>
            <ac:graphicFrameMk id="33" creationId="{ECF0BE2E-5CAF-4198-94E5-4090F79FB7D1}"/>
          </ac:graphicFrameMkLst>
        </pc:graphicFrameChg>
        <pc:graphicFrameChg chg="add del mod">
          <ac:chgData name="Tarik H Lopez" userId="b2147145-8a7d-494e-927e-0b57df357f43" providerId="ADAL" clId="{671E02C2-35A4-42A0-B858-8B6405901881}" dt="2020-11-29T18:33:15.574" v="747" actId="478"/>
          <ac:graphicFrameMkLst>
            <pc:docMk/>
            <pc:sldMk cId="3677947646" sldId="256"/>
            <ac:graphicFrameMk id="36" creationId="{3D786C6C-D3D8-4FE6-820F-5CD0D5720550}"/>
          </ac:graphicFrameMkLst>
        </pc:graphicFrameChg>
        <pc:graphicFrameChg chg="add mod">
          <ac:chgData name="Tarik H Lopez" userId="b2147145-8a7d-494e-927e-0b57df357f43" providerId="ADAL" clId="{671E02C2-35A4-42A0-B858-8B6405901881}" dt="2020-11-29T19:10:21.116" v="934" actId="1076"/>
          <ac:graphicFrameMkLst>
            <pc:docMk/>
            <pc:sldMk cId="3677947646" sldId="256"/>
            <ac:graphicFrameMk id="39" creationId="{5E43379B-8410-4588-8D7B-361DFA67AA3C}"/>
          </ac:graphicFrameMkLst>
        </pc:graphicFrameChg>
        <pc:picChg chg="add mod">
          <ac:chgData name="Tarik H Lopez" userId="b2147145-8a7d-494e-927e-0b57df357f43" providerId="ADAL" clId="{671E02C2-35A4-42A0-B858-8B6405901881}" dt="2020-11-29T19:21:59.081" v="1168" actId="14100"/>
          <ac:picMkLst>
            <pc:docMk/>
            <pc:sldMk cId="3677947646" sldId="256"/>
            <ac:picMk id="8" creationId="{99781344-5150-4DEE-8170-A01EC4EDF977}"/>
          </ac:picMkLst>
        </pc:picChg>
        <pc:picChg chg="add del mod">
          <ac:chgData name="Tarik H Lopez" userId="b2147145-8a7d-494e-927e-0b57df357f43" providerId="ADAL" clId="{671E02C2-35A4-42A0-B858-8B6405901881}" dt="2020-11-29T18:47:37.389" v="829" actId="478"/>
          <ac:picMkLst>
            <pc:docMk/>
            <pc:sldMk cId="3677947646" sldId="256"/>
            <ac:picMk id="29" creationId="{72B76BAB-88DE-4DC4-888F-C3F605023810}"/>
          </ac:picMkLst>
        </pc:picChg>
        <pc:picChg chg="add mod">
          <ac:chgData name="Tarik H Lopez" userId="b2147145-8a7d-494e-927e-0b57df357f43" providerId="ADAL" clId="{671E02C2-35A4-42A0-B858-8B6405901881}" dt="2020-11-29T19:32:00.433" v="1264" actId="14100"/>
          <ac:picMkLst>
            <pc:docMk/>
            <pc:sldMk cId="3677947646" sldId="256"/>
            <ac:picMk id="29" creationId="{E7A7778C-8F53-4880-9062-8811B96D9C0E}"/>
          </ac:picMkLst>
        </pc:picChg>
        <pc:picChg chg="add mod">
          <ac:chgData name="Tarik H Lopez" userId="b2147145-8a7d-494e-927e-0b57df357f43" providerId="ADAL" clId="{671E02C2-35A4-42A0-B858-8B6405901881}" dt="2020-11-29T22:29:39.249" v="1577" actId="14100"/>
          <ac:picMkLst>
            <pc:docMk/>
            <pc:sldMk cId="3677947646" sldId="256"/>
            <ac:picMk id="34" creationId="{9F383D54-A93B-40AB-B194-AFC8BE3B23CD}"/>
          </ac:picMkLst>
        </pc:picChg>
      </pc:sldChg>
      <pc:sldChg chg="del">
        <pc:chgData name="Tarik H Lopez" userId="b2147145-8a7d-494e-927e-0b57df357f43" providerId="ADAL" clId="{671E02C2-35A4-42A0-B858-8B6405901881}" dt="2020-11-30T00:36:53.364" v="1616" actId="2696"/>
        <pc:sldMkLst>
          <pc:docMk/>
          <pc:sldMk cId="3602225314" sldId="258"/>
        </pc:sldMkLst>
      </pc:sldChg>
      <pc:sldChg chg="del">
        <pc:chgData name="Tarik H Lopez" userId="b2147145-8a7d-494e-927e-0b57df357f43" providerId="ADAL" clId="{671E02C2-35A4-42A0-B858-8B6405901881}" dt="2020-11-30T00:36:56.747" v="1618" actId="2696"/>
        <pc:sldMkLst>
          <pc:docMk/>
          <pc:sldMk cId="1711023507" sldId="259"/>
        </pc:sldMkLst>
      </pc:sldChg>
      <pc:sldChg chg="del">
        <pc:chgData name="Tarik H Lopez" userId="b2147145-8a7d-494e-927e-0b57df357f43" providerId="ADAL" clId="{671E02C2-35A4-42A0-B858-8B6405901881}" dt="2020-11-30T00:36:58.681" v="1619" actId="2696"/>
        <pc:sldMkLst>
          <pc:docMk/>
          <pc:sldMk cId="2466954209" sldId="260"/>
        </pc:sldMkLst>
      </pc:sldChg>
      <pc:sldChg chg="del">
        <pc:chgData name="Tarik H Lopez" userId="b2147145-8a7d-494e-927e-0b57df357f43" providerId="ADAL" clId="{671E02C2-35A4-42A0-B858-8B6405901881}" dt="2020-11-30T00:36:55.037" v="1617" actId="2696"/>
        <pc:sldMkLst>
          <pc:docMk/>
          <pc:sldMk cId="514663613" sldId="262"/>
        </pc:sldMkLst>
      </pc:sldChg>
      <pc:sldMasterChg chg="setBg modSldLayout">
        <pc:chgData name="Tarik H Lopez" userId="b2147145-8a7d-494e-927e-0b57df357f43" providerId="ADAL" clId="{671E02C2-35A4-42A0-B858-8B6405901881}" dt="2020-11-29T17:27:33.708" v="27"/>
        <pc:sldMasterMkLst>
          <pc:docMk/>
          <pc:sldMasterMk cId="3509912818" sldId="2147483648"/>
        </pc:sldMasterMkLst>
        <pc:sldLayoutChg chg="setBg">
          <pc:chgData name="Tarik H Lopez" userId="b2147145-8a7d-494e-927e-0b57df357f43" providerId="ADAL" clId="{671E02C2-35A4-42A0-B858-8B6405901881}" dt="2020-11-29T17:27:33.708" v="27"/>
          <pc:sldLayoutMkLst>
            <pc:docMk/>
            <pc:sldMasterMk cId="3509912818" sldId="2147483648"/>
            <pc:sldLayoutMk cId="1868205534" sldId="2147483649"/>
          </pc:sldLayoutMkLst>
        </pc:sldLayoutChg>
        <pc:sldLayoutChg chg="setBg">
          <pc:chgData name="Tarik H Lopez" userId="b2147145-8a7d-494e-927e-0b57df357f43" providerId="ADAL" clId="{671E02C2-35A4-42A0-B858-8B6405901881}" dt="2020-11-29T17:27:33.708" v="27"/>
          <pc:sldLayoutMkLst>
            <pc:docMk/>
            <pc:sldMasterMk cId="3509912818" sldId="2147483648"/>
            <pc:sldLayoutMk cId="255777817" sldId="2147483650"/>
          </pc:sldLayoutMkLst>
        </pc:sldLayoutChg>
        <pc:sldLayoutChg chg="setBg">
          <pc:chgData name="Tarik H Lopez" userId="b2147145-8a7d-494e-927e-0b57df357f43" providerId="ADAL" clId="{671E02C2-35A4-42A0-B858-8B6405901881}" dt="2020-11-29T17:27:33.708" v="27"/>
          <pc:sldLayoutMkLst>
            <pc:docMk/>
            <pc:sldMasterMk cId="3509912818" sldId="2147483648"/>
            <pc:sldLayoutMk cId="3170688365" sldId="2147483651"/>
          </pc:sldLayoutMkLst>
        </pc:sldLayoutChg>
        <pc:sldLayoutChg chg="setBg">
          <pc:chgData name="Tarik H Lopez" userId="b2147145-8a7d-494e-927e-0b57df357f43" providerId="ADAL" clId="{671E02C2-35A4-42A0-B858-8B6405901881}" dt="2020-11-29T17:27:33.708" v="27"/>
          <pc:sldLayoutMkLst>
            <pc:docMk/>
            <pc:sldMasterMk cId="3509912818" sldId="2147483648"/>
            <pc:sldLayoutMk cId="1451559918" sldId="2147483652"/>
          </pc:sldLayoutMkLst>
        </pc:sldLayoutChg>
        <pc:sldLayoutChg chg="setBg">
          <pc:chgData name="Tarik H Lopez" userId="b2147145-8a7d-494e-927e-0b57df357f43" providerId="ADAL" clId="{671E02C2-35A4-42A0-B858-8B6405901881}" dt="2020-11-29T17:27:33.708" v="27"/>
          <pc:sldLayoutMkLst>
            <pc:docMk/>
            <pc:sldMasterMk cId="3509912818" sldId="2147483648"/>
            <pc:sldLayoutMk cId="3485789884" sldId="2147483653"/>
          </pc:sldLayoutMkLst>
        </pc:sldLayoutChg>
        <pc:sldLayoutChg chg="setBg">
          <pc:chgData name="Tarik H Lopez" userId="b2147145-8a7d-494e-927e-0b57df357f43" providerId="ADAL" clId="{671E02C2-35A4-42A0-B858-8B6405901881}" dt="2020-11-29T17:27:33.708" v="27"/>
          <pc:sldLayoutMkLst>
            <pc:docMk/>
            <pc:sldMasterMk cId="3509912818" sldId="2147483648"/>
            <pc:sldLayoutMk cId="2645712213" sldId="2147483654"/>
          </pc:sldLayoutMkLst>
        </pc:sldLayoutChg>
        <pc:sldLayoutChg chg="setBg">
          <pc:chgData name="Tarik H Lopez" userId="b2147145-8a7d-494e-927e-0b57df357f43" providerId="ADAL" clId="{671E02C2-35A4-42A0-B858-8B6405901881}" dt="2020-11-29T17:27:33.708" v="27"/>
          <pc:sldLayoutMkLst>
            <pc:docMk/>
            <pc:sldMasterMk cId="3509912818" sldId="2147483648"/>
            <pc:sldLayoutMk cId="42101073" sldId="2147483655"/>
          </pc:sldLayoutMkLst>
        </pc:sldLayoutChg>
        <pc:sldLayoutChg chg="setBg">
          <pc:chgData name="Tarik H Lopez" userId="b2147145-8a7d-494e-927e-0b57df357f43" providerId="ADAL" clId="{671E02C2-35A4-42A0-B858-8B6405901881}" dt="2020-11-29T17:27:33.708" v="27"/>
          <pc:sldLayoutMkLst>
            <pc:docMk/>
            <pc:sldMasterMk cId="3509912818" sldId="2147483648"/>
            <pc:sldLayoutMk cId="4258585808" sldId="2147483656"/>
          </pc:sldLayoutMkLst>
        </pc:sldLayoutChg>
        <pc:sldLayoutChg chg="setBg">
          <pc:chgData name="Tarik H Lopez" userId="b2147145-8a7d-494e-927e-0b57df357f43" providerId="ADAL" clId="{671E02C2-35A4-42A0-B858-8B6405901881}" dt="2020-11-29T17:27:33.708" v="27"/>
          <pc:sldLayoutMkLst>
            <pc:docMk/>
            <pc:sldMasterMk cId="3509912818" sldId="2147483648"/>
            <pc:sldLayoutMk cId="3283523503" sldId="2147483657"/>
          </pc:sldLayoutMkLst>
        </pc:sldLayoutChg>
        <pc:sldLayoutChg chg="setBg">
          <pc:chgData name="Tarik H Lopez" userId="b2147145-8a7d-494e-927e-0b57df357f43" providerId="ADAL" clId="{671E02C2-35A4-42A0-B858-8B6405901881}" dt="2020-11-29T17:27:33.708" v="27"/>
          <pc:sldLayoutMkLst>
            <pc:docMk/>
            <pc:sldMasterMk cId="3509912818" sldId="2147483648"/>
            <pc:sldLayoutMk cId="3776905909" sldId="2147483658"/>
          </pc:sldLayoutMkLst>
        </pc:sldLayoutChg>
        <pc:sldLayoutChg chg="setBg">
          <pc:chgData name="Tarik H Lopez" userId="b2147145-8a7d-494e-927e-0b57df357f43" providerId="ADAL" clId="{671E02C2-35A4-42A0-B858-8B6405901881}" dt="2020-11-29T17:27:33.708" v="27"/>
          <pc:sldLayoutMkLst>
            <pc:docMk/>
            <pc:sldMasterMk cId="3509912818" sldId="2147483648"/>
            <pc:sldLayoutMk cId="177891542" sldId="2147483659"/>
          </pc:sldLayoutMkLst>
        </pc:sldLayoutChg>
      </pc:sldMasterChg>
    </pc:docChg>
  </pc:docChgLst>
  <pc:docChgLst>
    <pc:chgData name="Tarik H Lopez" userId="S::tlopez8@lsu.edu::b2147145-8a7d-494e-927e-0b57df357f43" providerId="AD" clId="Web-{0DAC7FB0-FAED-4AE4-A512-7907D6C9BB24}"/>
    <pc:docChg chg="modSld">
      <pc:chgData name="Tarik H Lopez" userId="S::tlopez8@lsu.edu::b2147145-8a7d-494e-927e-0b57df357f43" providerId="AD" clId="Web-{0DAC7FB0-FAED-4AE4-A512-7907D6C9BB24}" dt="2021-04-18T15:45:51.793" v="15" actId="1076"/>
      <pc:docMkLst>
        <pc:docMk/>
      </pc:docMkLst>
      <pc:sldChg chg="modSp">
        <pc:chgData name="Tarik H Lopez" userId="S::tlopez8@lsu.edu::b2147145-8a7d-494e-927e-0b57df357f43" providerId="AD" clId="Web-{0DAC7FB0-FAED-4AE4-A512-7907D6C9BB24}" dt="2021-04-18T15:45:51.793" v="15" actId="1076"/>
        <pc:sldMkLst>
          <pc:docMk/>
          <pc:sldMk cId="3677947646" sldId="256"/>
        </pc:sldMkLst>
        <pc:graphicFrameChg chg="mod">
          <ac:chgData name="Tarik H Lopez" userId="S::tlopez8@lsu.edu::b2147145-8a7d-494e-927e-0b57df357f43" providerId="AD" clId="Web-{0DAC7FB0-FAED-4AE4-A512-7907D6C9BB24}" dt="2021-04-18T15:45:51.793" v="15" actId="1076"/>
          <ac:graphicFrameMkLst>
            <pc:docMk/>
            <pc:sldMk cId="3677947646" sldId="256"/>
            <ac:graphicFrameMk id="53" creationId="{87C09FFD-6800-4567-8A40-54FC9B3A1303}"/>
          </ac:graphicFrameMkLst>
        </pc:graphicFrameChg>
        <pc:picChg chg="mod">
          <ac:chgData name="Tarik H Lopez" userId="S::tlopez8@lsu.edu::b2147145-8a7d-494e-927e-0b57df357f43" providerId="AD" clId="Web-{0DAC7FB0-FAED-4AE4-A512-7907D6C9BB24}" dt="2021-04-18T15:45:12.965" v="9" actId="1076"/>
          <ac:picMkLst>
            <pc:docMk/>
            <pc:sldMk cId="3677947646" sldId="256"/>
            <ac:picMk id="55" creationId="{F8A225AD-5E69-436D-9E0C-B05BD6C4D712}"/>
          </ac:picMkLst>
        </pc:picChg>
        <pc:picChg chg="mod">
          <ac:chgData name="Tarik H Lopez" userId="S::tlopez8@lsu.edu::b2147145-8a7d-494e-927e-0b57df357f43" providerId="AD" clId="Web-{0DAC7FB0-FAED-4AE4-A512-7907D6C9BB24}" dt="2021-04-18T15:45:18.949" v="10" actId="1076"/>
          <ac:picMkLst>
            <pc:docMk/>
            <pc:sldMk cId="3677947646" sldId="256"/>
            <ac:picMk id="57" creationId="{B1C1672D-440D-4841-93CD-A8C23B1FCE04}"/>
          </ac:picMkLst>
        </pc:picChg>
      </pc:sldChg>
    </pc:docChg>
  </pc:docChgLst>
  <pc:docChgLst>
    <pc:chgData name="Kyle A Sellers" userId="S::kselle6@lsu.edu::0e6f50f0-49cf-49a9-9c57-e7e163737b2e" providerId="AD" clId="Web-{2627DE08-57C0-4B27-983D-2B185F7833C3}"/>
    <pc:docChg chg="modSld">
      <pc:chgData name="Kyle A Sellers" userId="S::kselle6@lsu.edu::0e6f50f0-49cf-49a9-9c57-e7e163737b2e" providerId="AD" clId="Web-{2627DE08-57C0-4B27-983D-2B185F7833C3}" dt="2020-11-29T22:34:47.458" v="1" actId="1076"/>
      <pc:docMkLst>
        <pc:docMk/>
      </pc:docMkLst>
      <pc:sldChg chg="delSp modSp">
        <pc:chgData name="Kyle A Sellers" userId="S::kselle6@lsu.edu::0e6f50f0-49cf-49a9-9c57-e7e163737b2e" providerId="AD" clId="Web-{2627DE08-57C0-4B27-983D-2B185F7833C3}" dt="2020-11-29T22:34:47.458" v="1" actId="1076"/>
        <pc:sldMkLst>
          <pc:docMk/>
          <pc:sldMk cId="3677947646" sldId="256"/>
        </pc:sldMkLst>
        <pc:graphicFrameChg chg="del">
          <ac:chgData name="Kyle A Sellers" userId="S::kselle6@lsu.edu::0e6f50f0-49cf-49a9-9c57-e7e163737b2e" providerId="AD" clId="Web-{2627DE08-57C0-4B27-983D-2B185F7833C3}" dt="2020-11-29T22:34:44.380" v="0"/>
          <ac:graphicFrameMkLst>
            <pc:docMk/>
            <pc:sldMk cId="3677947646" sldId="256"/>
            <ac:graphicFrameMk id="32" creationId="{DF5F6CD8-E2B4-4F02-8320-9BEA4849CA4F}"/>
          </ac:graphicFrameMkLst>
        </pc:graphicFrameChg>
        <pc:graphicFrameChg chg="mod">
          <ac:chgData name="Kyle A Sellers" userId="S::kselle6@lsu.edu::0e6f50f0-49cf-49a9-9c57-e7e163737b2e" providerId="AD" clId="Web-{2627DE08-57C0-4B27-983D-2B185F7833C3}" dt="2020-11-29T22:34:47.458" v="1" actId="1076"/>
          <ac:graphicFrameMkLst>
            <pc:docMk/>
            <pc:sldMk cId="3677947646" sldId="256"/>
            <ac:graphicFrameMk id="33" creationId="{378267B8-AA69-444E-91FD-1BFE019E8184}"/>
          </ac:graphicFrameMkLst>
        </pc:graphicFrameChg>
      </pc:sldChg>
    </pc:docChg>
  </pc:docChgLst>
  <pc:docChgLst>
    <pc:chgData name="Kyle A Sellers" userId="0e6f50f0-49cf-49a9-9c57-e7e163737b2e" providerId="ADAL" clId="{182D10A7-3484-4E12-AD51-12D648732BA7}"/>
    <pc:docChg chg="undo custSel addSld delSld modSld sldOrd modMainMaster">
      <pc:chgData name="Kyle A Sellers" userId="0e6f50f0-49cf-49a9-9c57-e7e163737b2e" providerId="ADAL" clId="{182D10A7-3484-4E12-AD51-12D648732BA7}" dt="2020-11-30T01:06:22.269" v="1981" actId="20577"/>
      <pc:docMkLst>
        <pc:docMk/>
      </pc:docMkLst>
      <pc:sldChg chg="addSp delSp modSp mod">
        <pc:chgData name="Kyle A Sellers" userId="0e6f50f0-49cf-49a9-9c57-e7e163737b2e" providerId="ADAL" clId="{182D10A7-3484-4E12-AD51-12D648732BA7}" dt="2020-11-30T01:06:22.269" v="1981" actId="20577"/>
        <pc:sldMkLst>
          <pc:docMk/>
          <pc:sldMk cId="3677947646" sldId="256"/>
        </pc:sldMkLst>
        <pc:spChg chg="mod">
          <ac:chgData name="Kyle A Sellers" userId="0e6f50f0-49cf-49a9-9c57-e7e163737b2e" providerId="ADAL" clId="{182D10A7-3484-4E12-AD51-12D648732BA7}" dt="2020-11-29T23:13:28.802" v="1223" actId="1076"/>
          <ac:spMkLst>
            <pc:docMk/>
            <pc:sldMk cId="3677947646" sldId="256"/>
            <ac:spMk id="2" creationId="{B4D9CC4C-B74B-4014-BBBC-7A0422B4DFFB}"/>
          </ac:spMkLst>
        </pc:spChg>
        <pc:spChg chg="mod">
          <ac:chgData name="Kyle A Sellers" userId="0e6f50f0-49cf-49a9-9c57-e7e163737b2e" providerId="ADAL" clId="{182D10A7-3484-4E12-AD51-12D648732BA7}" dt="2020-11-29T23:33:49.208" v="1599" actId="20577"/>
          <ac:spMkLst>
            <pc:docMk/>
            <pc:sldMk cId="3677947646" sldId="256"/>
            <ac:spMk id="3" creationId="{30587794-AB02-4C75-BE06-20832043CB8C}"/>
          </ac:spMkLst>
        </pc:spChg>
        <pc:spChg chg="add del mod">
          <ac:chgData name="Kyle A Sellers" userId="0e6f50f0-49cf-49a9-9c57-e7e163737b2e" providerId="ADAL" clId="{182D10A7-3484-4E12-AD51-12D648732BA7}" dt="2020-11-29T23:11:18.011" v="1206" actId="14100"/>
          <ac:spMkLst>
            <pc:docMk/>
            <pc:sldMk cId="3677947646" sldId="256"/>
            <ac:spMk id="6" creationId="{B6332CDA-E0B5-4542-B7FF-799AD10150EA}"/>
          </ac:spMkLst>
        </pc:spChg>
        <pc:spChg chg="mod">
          <ac:chgData name="Kyle A Sellers" userId="0e6f50f0-49cf-49a9-9c57-e7e163737b2e" providerId="ADAL" clId="{182D10A7-3484-4E12-AD51-12D648732BA7}" dt="2020-11-29T23:43:49.009" v="1863" actId="1076"/>
          <ac:spMkLst>
            <pc:docMk/>
            <pc:sldMk cId="3677947646" sldId="256"/>
            <ac:spMk id="11" creationId="{00000000-0000-0000-0000-000000000000}"/>
          </ac:spMkLst>
        </pc:spChg>
        <pc:spChg chg="mod">
          <ac:chgData name="Kyle A Sellers" userId="0e6f50f0-49cf-49a9-9c57-e7e163737b2e" providerId="ADAL" clId="{182D10A7-3484-4E12-AD51-12D648732BA7}" dt="2020-11-29T18:55:58.674" v="51" actId="1076"/>
          <ac:spMkLst>
            <pc:docMk/>
            <pc:sldMk cId="3677947646" sldId="256"/>
            <ac:spMk id="13" creationId="{00000000-0000-0000-0000-000000000000}"/>
          </ac:spMkLst>
        </pc:spChg>
        <pc:spChg chg="mod">
          <ac:chgData name="Kyle A Sellers" userId="0e6f50f0-49cf-49a9-9c57-e7e163737b2e" providerId="ADAL" clId="{182D10A7-3484-4E12-AD51-12D648732BA7}" dt="2020-11-29T23:41:43.018" v="1855" actId="14100"/>
          <ac:spMkLst>
            <pc:docMk/>
            <pc:sldMk cId="3677947646" sldId="256"/>
            <ac:spMk id="14" creationId="{997704B6-D39F-43B0-935A-4C36F8213617}"/>
          </ac:spMkLst>
        </pc:spChg>
        <pc:spChg chg="mod">
          <ac:chgData name="Kyle A Sellers" userId="0e6f50f0-49cf-49a9-9c57-e7e163737b2e" providerId="ADAL" clId="{182D10A7-3484-4E12-AD51-12D648732BA7}" dt="2020-11-29T23:08:41.217" v="1197" actId="1076"/>
          <ac:spMkLst>
            <pc:docMk/>
            <pc:sldMk cId="3677947646" sldId="256"/>
            <ac:spMk id="15" creationId="{05E93598-6C94-4CA5-A01E-538C7F52873F}"/>
          </ac:spMkLst>
        </pc:spChg>
        <pc:spChg chg="mod">
          <ac:chgData name="Kyle A Sellers" userId="0e6f50f0-49cf-49a9-9c57-e7e163737b2e" providerId="ADAL" clId="{182D10A7-3484-4E12-AD51-12D648732BA7}" dt="2020-11-29T23:12:44.683" v="1222" actId="1076"/>
          <ac:spMkLst>
            <pc:docMk/>
            <pc:sldMk cId="3677947646" sldId="256"/>
            <ac:spMk id="16" creationId="{384BD753-4841-4D59-89B8-98648E6A89B9}"/>
          </ac:spMkLst>
        </pc:spChg>
        <pc:spChg chg="mod">
          <ac:chgData name="Kyle A Sellers" userId="0e6f50f0-49cf-49a9-9c57-e7e163737b2e" providerId="ADAL" clId="{182D10A7-3484-4E12-AD51-12D648732BA7}" dt="2020-11-29T23:12:33.395" v="1220" actId="1076"/>
          <ac:spMkLst>
            <pc:docMk/>
            <pc:sldMk cId="3677947646" sldId="256"/>
            <ac:spMk id="17" creationId="{EF775603-5A80-48EA-9849-416003E37A43}"/>
          </ac:spMkLst>
        </pc:spChg>
        <pc:spChg chg="mod">
          <ac:chgData name="Kyle A Sellers" userId="0e6f50f0-49cf-49a9-9c57-e7e163737b2e" providerId="ADAL" clId="{182D10A7-3484-4E12-AD51-12D648732BA7}" dt="2020-11-29T23:16:41.075" v="1261" actId="14100"/>
          <ac:spMkLst>
            <pc:docMk/>
            <pc:sldMk cId="3677947646" sldId="256"/>
            <ac:spMk id="18" creationId="{6F1B1C54-12AD-43A5-BBBF-C6B9E3831AB8}"/>
          </ac:spMkLst>
        </pc:spChg>
        <pc:spChg chg="mod">
          <ac:chgData name="Kyle A Sellers" userId="0e6f50f0-49cf-49a9-9c57-e7e163737b2e" providerId="ADAL" clId="{182D10A7-3484-4E12-AD51-12D648732BA7}" dt="2020-11-29T23:41:47.282" v="1856" actId="14100"/>
          <ac:spMkLst>
            <pc:docMk/>
            <pc:sldMk cId="3677947646" sldId="256"/>
            <ac:spMk id="19" creationId="{344B63BF-B520-45B0-AE93-BF86EC3463EE}"/>
          </ac:spMkLst>
        </pc:spChg>
        <pc:spChg chg="mod">
          <ac:chgData name="Kyle A Sellers" userId="0e6f50f0-49cf-49a9-9c57-e7e163737b2e" providerId="ADAL" clId="{182D10A7-3484-4E12-AD51-12D648732BA7}" dt="2020-11-29T23:13:34.626" v="1224" actId="1076"/>
          <ac:spMkLst>
            <pc:docMk/>
            <pc:sldMk cId="3677947646" sldId="256"/>
            <ac:spMk id="20" creationId="{0D9CCC82-1A25-4A81-8BDF-D3E22E43C69B}"/>
          </ac:spMkLst>
        </pc:spChg>
        <pc:spChg chg="add del mod">
          <ac:chgData name="Kyle A Sellers" userId="0e6f50f0-49cf-49a9-9c57-e7e163737b2e" providerId="ADAL" clId="{182D10A7-3484-4E12-AD51-12D648732BA7}" dt="2020-11-29T22:51:30.744" v="620"/>
          <ac:spMkLst>
            <pc:docMk/>
            <pc:sldMk cId="3677947646" sldId="256"/>
            <ac:spMk id="21" creationId="{2CE7EF50-8652-409B-A201-FD1FE121C112}"/>
          </ac:spMkLst>
        </pc:spChg>
        <pc:spChg chg="del mod">
          <ac:chgData name="Kyle A Sellers" userId="0e6f50f0-49cf-49a9-9c57-e7e163737b2e" providerId="ADAL" clId="{182D10A7-3484-4E12-AD51-12D648732BA7}" dt="2020-11-29T23:17:33.229" v="1266" actId="478"/>
          <ac:spMkLst>
            <pc:docMk/>
            <pc:sldMk cId="3677947646" sldId="256"/>
            <ac:spMk id="22" creationId="{EBF415CC-0DE5-4027-9FA9-408A9DA80501}"/>
          </ac:spMkLst>
        </pc:spChg>
        <pc:spChg chg="add mod">
          <ac:chgData name="Kyle A Sellers" userId="0e6f50f0-49cf-49a9-9c57-e7e163737b2e" providerId="ADAL" clId="{182D10A7-3484-4E12-AD51-12D648732BA7}" dt="2020-11-29T23:08:02.921" v="1189" actId="255"/>
          <ac:spMkLst>
            <pc:docMk/>
            <pc:sldMk cId="3677947646" sldId="256"/>
            <ac:spMk id="23" creationId="{D1F2007C-2BDB-4355-B89F-72608214EE0F}"/>
          </ac:spMkLst>
        </pc:spChg>
        <pc:spChg chg="add del">
          <ac:chgData name="Kyle A Sellers" userId="0e6f50f0-49cf-49a9-9c57-e7e163737b2e" providerId="ADAL" clId="{182D10A7-3484-4E12-AD51-12D648732BA7}" dt="2020-11-29T23:39:44.051" v="1847" actId="478"/>
          <ac:spMkLst>
            <pc:docMk/>
            <pc:sldMk cId="3677947646" sldId="256"/>
            <ac:spMk id="24" creationId="{1E75EE14-6060-43E3-8C9A-B170BF113944}"/>
          </ac:spMkLst>
        </pc:spChg>
        <pc:spChg chg="mod">
          <ac:chgData name="Kyle A Sellers" userId="0e6f50f0-49cf-49a9-9c57-e7e163737b2e" providerId="ADAL" clId="{182D10A7-3484-4E12-AD51-12D648732BA7}" dt="2020-11-29T19:01:10.609" v="129" actId="1076"/>
          <ac:spMkLst>
            <pc:docMk/>
            <pc:sldMk cId="3677947646" sldId="256"/>
            <ac:spMk id="25" creationId="{0366DC48-88DC-4BB5-A7A7-467B8EE85435}"/>
          </ac:spMkLst>
        </pc:spChg>
        <pc:spChg chg="mod">
          <ac:chgData name="Kyle A Sellers" userId="0e6f50f0-49cf-49a9-9c57-e7e163737b2e" providerId="ADAL" clId="{182D10A7-3484-4E12-AD51-12D648732BA7}" dt="2020-11-29T23:12:38.291" v="1221" actId="1076"/>
          <ac:spMkLst>
            <pc:docMk/>
            <pc:sldMk cId="3677947646" sldId="256"/>
            <ac:spMk id="26" creationId="{E6645EE7-B66B-4D8C-B152-9432CA4132DF}"/>
          </ac:spMkLst>
        </pc:spChg>
        <pc:spChg chg="add mod">
          <ac:chgData name="Kyle A Sellers" userId="0e6f50f0-49cf-49a9-9c57-e7e163737b2e" providerId="ADAL" clId="{182D10A7-3484-4E12-AD51-12D648732BA7}" dt="2020-11-29T19:01:03.273" v="128" actId="20577"/>
          <ac:spMkLst>
            <pc:docMk/>
            <pc:sldMk cId="3677947646" sldId="256"/>
            <ac:spMk id="28" creationId="{67BB335F-6192-45DE-8C80-1456F20DA5D3}"/>
          </ac:spMkLst>
        </pc:spChg>
        <pc:spChg chg="add mod">
          <ac:chgData name="Kyle A Sellers" userId="0e6f50f0-49cf-49a9-9c57-e7e163737b2e" providerId="ADAL" clId="{182D10A7-3484-4E12-AD51-12D648732BA7}" dt="2020-11-29T23:08:02.921" v="1189" actId="255"/>
          <ac:spMkLst>
            <pc:docMk/>
            <pc:sldMk cId="3677947646" sldId="256"/>
            <ac:spMk id="35" creationId="{716075B0-E275-4FD5-A33C-2609570E215D}"/>
          </ac:spMkLst>
        </pc:spChg>
        <pc:spChg chg="add mod">
          <ac:chgData name="Kyle A Sellers" userId="0e6f50f0-49cf-49a9-9c57-e7e163737b2e" providerId="ADAL" clId="{182D10A7-3484-4E12-AD51-12D648732BA7}" dt="2020-11-29T23:08:19.695" v="1192" actId="20577"/>
          <ac:spMkLst>
            <pc:docMk/>
            <pc:sldMk cId="3677947646" sldId="256"/>
            <ac:spMk id="36" creationId="{FB158BC7-83BA-492E-BD85-B5647757FB92}"/>
          </ac:spMkLst>
        </pc:spChg>
        <pc:spChg chg="add mod">
          <ac:chgData name="Kyle A Sellers" userId="0e6f50f0-49cf-49a9-9c57-e7e163737b2e" providerId="ADAL" clId="{182D10A7-3484-4E12-AD51-12D648732BA7}" dt="2020-11-29T23:08:13.826" v="1190" actId="1076"/>
          <ac:spMkLst>
            <pc:docMk/>
            <pc:sldMk cId="3677947646" sldId="256"/>
            <ac:spMk id="37" creationId="{B6113302-561F-4AD0-BFE0-A73BCBA8AE39}"/>
          </ac:spMkLst>
        </pc:spChg>
        <pc:spChg chg="add mod">
          <ac:chgData name="Kyle A Sellers" userId="0e6f50f0-49cf-49a9-9c57-e7e163737b2e" providerId="ADAL" clId="{182D10A7-3484-4E12-AD51-12D648732BA7}" dt="2020-11-29T23:08:27.244" v="1193" actId="14100"/>
          <ac:spMkLst>
            <pc:docMk/>
            <pc:sldMk cId="3677947646" sldId="256"/>
            <ac:spMk id="38" creationId="{A50E97E7-228D-49CF-B102-857DEB24C00B}"/>
          </ac:spMkLst>
        </pc:spChg>
        <pc:spChg chg="add mod">
          <ac:chgData name="Kyle A Sellers" userId="0e6f50f0-49cf-49a9-9c57-e7e163737b2e" providerId="ADAL" clId="{182D10A7-3484-4E12-AD51-12D648732BA7}" dt="2020-11-29T23:08:33.138" v="1194" actId="1076"/>
          <ac:spMkLst>
            <pc:docMk/>
            <pc:sldMk cId="3677947646" sldId="256"/>
            <ac:spMk id="40" creationId="{D5D1481F-6BAC-477F-8792-41BA59E11585}"/>
          </ac:spMkLst>
        </pc:spChg>
        <pc:spChg chg="add mod">
          <ac:chgData name="Kyle A Sellers" userId="0e6f50f0-49cf-49a9-9c57-e7e163737b2e" providerId="ADAL" clId="{182D10A7-3484-4E12-AD51-12D648732BA7}" dt="2020-11-29T23:08:37.315" v="1195" actId="1076"/>
          <ac:spMkLst>
            <pc:docMk/>
            <pc:sldMk cId="3677947646" sldId="256"/>
            <ac:spMk id="41" creationId="{02A1754F-5E74-4352-B202-BB170014192C}"/>
          </ac:spMkLst>
        </pc:spChg>
        <pc:spChg chg="add mod">
          <ac:chgData name="Kyle A Sellers" userId="0e6f50f0-49cf-49a9-9c57-e7e163737b2e" providerId="ADAL" clId="{182D10A7-3484-4E12-AD51-12D648732BA7}" dt="2020-11-29T23:08:40.555" v="1196" actId="1076"/>
          <ac:spMkLst>
            <pc:docMk/>
            <pc:sldMk cId="3677947646" sldId="256"/>
            <ac:spMk id="42" creationId="{8ED6D9D7-51D4-426E-971D-541CEF8CDD6B}"/>
          </ac:spMkLst>
        </pc:spChg>
        <pc:spChg chg="add del mod">
          <ac:chgData name="Kyle A Sellers" userId="0e6f50f0-49cf-49a9-9c57-e7e163737b2e" providerId="ADAL" clId="{182D10A7-3484-4E12-AD51-12D648732BA7}" dt="2020-11-29T23:04:23.131" v="849" actId="478"/>
          <ac:spMkLst>
            <pc:docMk/>
            <pc:sldMk cId="3677947646" sldId="256"/>
            <ac:spMk id="43" creationId="{95A464A3-6AF2-4915-8BAF-FB7756313F28}"/>
          </ac:spMkLst>
        </pc:spChg>
        <pc:spChg chg="add mod">
          <ac:chgData name="Kyle A Sellers" userId="0e6f50f0-49cf-49a9-9c57-e7e163737b2e" providerId="ADAL" clId="{182D10A7-3484-4E12-AD51-12D648732BA7}" dt="2020-11-29T23:14:53.395" v="1233" actId="14100"/>
          <ac:spMkLst>
            <pc:docMk/>
            <pc:sldMk cId="3677947646" sldId="256"/>
            <ac:spMk id="44" creationId="{BFE3931F-E096-4442-B9EE-E56E8A2812AF}"/>
          </ac:spMkLst>
        </pc:spChg>
        <pc:spChg chg="add del mod">
          <ac:chgData name="Kyle A Sellers" userId="0e6f50f0-49cf-49a9-9c57-e7e163737b2e" providerId="ADAL" clId="{182D10A7-3484-4E12-AD51-12D648732BA7}" dt="2020-11-29T23:14:26.347" v="1230" actId="478"/>
          <ac:spMkLst>
            <pc:docMk/>
            <pc:sldMk cId="3677947646" sldId="256"/>
            <ac:spMk id="45" creationId="{DA2A1AD3-4833-4E69-BB7E-12942725FD9E}"/>
          </ac:spMkLst>
        </pc:spChg>
        <pc:spChg chg="add mod">
          <ac:chgData name="Kyle A Sellers" userId="0e6f50f0-49cf-49a9-9c57-e7e163737b2e" providerId="ADAL" clId="{182D10A7-3484-4E12-AD51-12D648732BA7}" dt="2020-11-29T23:23:45.810" v="1435" actId="1076"/>
          <ac:spMkLst>
            <pc:docMk/>
            <pc:sldMk cId="3677947646" sldId="256"/>
            <ac:spMk id="46" creationId="{56586A37-7C0C-4069-8EAA-87C1F0AAF460}"/>
          </ac:spMkLst>
        </pc:spChg>
        <pc:spChg chg="add mod">
          <ac:chgData name="Kyle A Sellers" userId="0e6f50f0-49cf-49a9-9c57-e7e163737b2e" providerId="ADAL" clId="{182D10A7-3484-4E12-AD51-12D648732BA7}" dt="2020-11-29T23:41:51.898" v="1858" actId="14100"/>
          <ac:spMkLst>
            <pc:docMk/>
            <pc:sldMk cId="3677947646" sldId="256"/>
            <ac:spMk id="48" creationId="{8725A6F6-6DE9-4E00-A382-496CC0DE589E}"/>
          </ac:spMkLst>
        </pc:spChg>
        <pc:spChg chg="add mod">
          <ac:chgData name="Kyle A Sellers" userId="0e6f50f0-49cf-49a9-9c57-e7e163737b2e" providerId="ADAL" clId="{182D10A7-3484-4E12-AD51-12D648732BA7}" dt="2020-11-29T23:39:19.202" v="1843" actId="14100"/>
          <ac:spMkLst>
            <pc:docMk/>
            <pc:sldMk cId="3677947646" sldId="256"/>
            <ac:spMk id="49" creationId="{B9A0BFC2-A861-4A8B-B62A-B929882289FE}"/>
          </ac:spMkLst>
        </pc:spChg>
        <pc:spChg chg="add del mod">
          <ac:chgData name="Kyle A Sellers" userId="0e6f50f0-49cf-49a9-9c57-e7e163737b2e" providerId="ADAL" clId="{182D10A7-3484-4E12-AD51-12D648732BA7}" dt="2020-11-29T23:35:44.243" v="1649"/>
          <ac:spMkLst>
            <pc:docMk/>
            <pc:sldMk cId="3677947646" sldId="256"/>
            <ac:spMk id="50" creationId="{8637D879-435A-4311-A8EA-5286DC246F63}"/>
          </ac:spMkLst>
        </pc:spChg>
        <pc:spChg chg="add mod">
          <ac:chgData name="Kyle A Sellers" userId="0e6f50f0-49cf-49a9-9c57-e7e163737b2e" providerId="ADAL" clId="{182D10A7-3484-4E12-AD51-12D648732BA7}" dt="2020-11-29T23:42:50.434" v="1859" actId="115"/>
          <ac:spMkLst>
            <pc:docMk/>
            <pc:sldMk cId="3677947646" sldId="256"/>
            <ac:spMk id="51" creationId="{7C108DCD-EBBF-4AAB-8B38-B2796DB97634}"/>
          </ac:spMkLst>
        </pc:spChg>
        <pc:spChg chg="add mod">
          <ac:chgData name="Kyle A Sellers" userId="0e6f50f0-49cf-49a9-9c57-e7e163737b2e" providerId="ADAL" clId="{182D10A7-3484-4E12-AD51-12D648732BA7}" dt="2020-11-29T23:42:52.573" v="1860" actId="115"/>
          <ac:spMkLst>
            <pc:docMk/>
            <pc:sldMk cId="3677947646" sldId="256"/>
            <ac:spMk id="52" creationId="{F14CE084-8D55-4C2A-BD3C-228D8DD03A5F}"/>
          </ac:spMkLst>
        </pc:spChg>
        <pc:graphicFrameChg chg="mod">
          <ac:chgData name="Kyle A Sellers" userId="0e6f50f0-49cf-49a9-9c57-e7e163737b2e" providerId="ADAL" clId="{182D10A7-3484-4E12-AD51-12D648732BA7}" dt="2020-11-29T23:29:57.619" v="1497" actId="20577"/>
          <ac:graphicFrameMkLst>
            <pc:docMk/>
            <pc:sldMk cId="3677947646" sldId="256"/>
            <ac:graphicFrameMk id="30" creationId="{C86C9434-389D-4D85-8EE4-67780C4D8E16}"/>
          </ac:graphicFrameMkLst>
        </pc:graphicFrameChg>
        <pc:graphicFrameChg chg="mod modGraphic">
          <ac:chgData name="Kyle A Sellers" userId="0e6f50f0-49cf-49a9-9c57-e7e163737b2e" providerId="ADAL" clId="{182D10A7-3484-4E12-AD51-12D648732BA7}" dt="2020-11-30T01:06:22.269" v="1981" actId="20577"/>
          <ac:graphicFrameMkLst>
            <pc:docMk/>
            <pc:sldMk cId="3677947646" sldId="256"/>
            <ac:graphicFrameMk id="33" creationId="{378267B8-AA69-444E-91FD-1BFE019E8184}"/>
          </ac:graphicFrameMkLst>
        </pc:graphicFrameChg>
        <pc:graphicFrameChg chg="add mod modGraphic">
          <ac:chgData name="Kyle A Sellers" userId="0e6f50f0-49cf-49a9-9c57-e7e163737b2e" providerId="ADAL" clId="{182D10A7-3484-4E12-AD51-12D648732BA7}" dt="2020-11-30T00:26:49.823" v="1977" actId="20577"/>
          <ac:graphicFrameMkLst>
            <pc:docMk/>
            <pc:sldMk cId="3677947646" sldId="256"/>
            <ac:graphicFrameMk id="47" creationId="{E9DD2712-52B5-4552-A8C4-C21C91B491D8}"/>
          </ac:graphicFrameMkLst>
        </pc:graphicFrameChg>
        <pc:picChg chg="del">
          <ac:chgData name="Kyle A Sellers" userId="0e6f50f0-49cf-49a9-9c57-e7e163737b2e" providerId="ADAL" clId="{182D10A7-3484-4E12-AD51-12D648732BA7}" dt="2020-11-29T18:08:26.672" v="48" actId="478"/>
          <ac:picMkLst>
            <pc:docMk/>
            <pc:sldMk cId="3677947646" sldId="256"/>
            <ac:picMk id="2" creationId="{EC308975-1203-4A4B-A3D0-7666BD99284D}"/>
          </ac:picMkLst>
        </pc:picChg>
        <pc:picChg chg="mod">
          <ac:chgData name="Kyle A Sellers" userId="0e6f50f0-49cf-49a9-9c57-e7e163737b2e" providerId="ADAL" clId="{182D10A7-3484-4E12-AD51-12D648732BA7}" dt="2020-11-29T18:55:53.850" v="50" actId="1076"/>
          <ac:picMkLst>
            <pc:docMk/>
            <pc:sldMk cId="3677947646" sldId="256"/>
            <ac:picMk id="4" creationId="{66C2377A-F45F-4A15-B88B-6261913CD022}"/>
          </ac:picMkLst>
        </pc:picChg>
        <pc:picChg chg="mod">
          <ac:chgData name="Kyle A Sellers" userId="0e6f50f0-49cf-49a9-9c57-e7e163737b2e" providerId="ADAL" clId="{182D10A7-3484-4E12-AD51-12D648732BA7}" dt="2020-11-29T23:40:12.858" v="1849" actId="14100"/>
          <ac:picMkLst>
            <pc:docMk/>
            <pc:sldMk cId="3677947646" sldId="256"/>
            <ac:picMk id="8" creationId="{99781344-5150-4DEE-8170-A01EC4EDF977}"/>
          </ac:picMkLst>
        </pc:picChg>
        <pc:picChg chg="add mod">
          <ac:chgData name="Kyle A Sellers" userId="0e6f50f0-49cf-49a9-9c57-e7e163737b2e" providerId="ADAL" clId="{182D10A7-3484-4E12-AD51-12D648732BA7}" dt="2020-11-29T23:16:57.554" v="1265" actId="1076"/>
          <ac:picMkLst>
            <pc:docMk/>
            <pc:sldMk cId="3677947646" sldId="256"/>
            <ac:picMk id="9" creationId="{893226FA-FE85-41EF-8AF3-96910087D3F6}"/>
          </ac:picMkLst>
        </pc:picChg>
        <pc:picChg chg="del">
          <ac:chgData name="Kyle A Sellers" userId="0e6f50f0-49cf-49a9-9c57-e7e163737b2e" providerId="ADAL" clId="{182D10A7-3484-4E12-AD51-12D648732BA7}" dt="2020-11-29T22:37:00.863" v="323" actId="478"/>
          <ac:picMkLst>
            <pc:docMk/>
            <pc:sldMk cId="3677947646" sldId="256"/>
            <ac:picMk id="29" creationId="{E7A7778C-8F53-4880-9062-8811B96D9C0E}"/>
          </ac:picMkLst>
        </pc:picChg>
        <pc:picChg chg="del">
          <ac:chgData name="Kyle A Sellers" userId="0e6f50f0-49cf-49a9-9c57-e7e163737b2e" providerId="ADAL" clId="{182D10A7-3484-4E12-AD51-12D648732BA7}" dt="2020-11-29T23:11:44.941" v="1207" actId="478"/>
          <ac:picMkLst>
            <pc:docMk/>
            <pc:sldMk cId="3677947646" sldId="256"/>
            <ac:picMk id="34" creationId="{9F383D54-A93B-40AB-B194-AFC8BE3B23CD}"/>
          </ac:picMkLst>
        </pc:picChg>
      </pc:sldChg>
      <pc:sldChg chg="addSp delSp modSp add del mod">
        <pc:chgData name="Kyle A Sellers" userId="0e6f50f0-49cf-49a9-9c57-e7e163737b2e" providerId="ADAL" clId="{182D10A7-3484-4E12-AD51-12D648732BA7}" dt="2020-11-29T19:12:12.550" v="180" actId="47"/>
        <pc:sldMkLst>
          <pc:docMk/>
          <pc:sldMk cId="488101697" sldId="257"/>
        </pc:sldMkLst>
        <pc:spChg chg="del">
          <ac:chgData name="Kyle A Sellers" userId="0e6f50f0-49cf-49a9-9c57-e7e163737b2e" providerId="ADAL" clId="{182D10A7-3484-4E12-AD51-12D648732BA7}" dt="2020-11-29T19:07:15.444" v="175" actId="478"/>
          <ac:spMkLst>
            <pc:docMk/>
            <pc:sldMk cId="488101697" sldId="257"/>
            <ac:spMk id="5" creationId="{7BD5B5A7-4E71-41F3-8679-99423584948D}"/>
          </ac:spMkLst>
        </pc:spChg>
        <pc:spChg chg="del">
          <ac:chgData name="Kyle A Sellers" userId="0e6f50f0-49cf-49a9-9c57-e7e163737b2e" providerId="ADAL" clId="{182D10A7-3484-4E12-AD51-12D648732BA7}" dt="2020-11-29T19:07:15.444" v="175" actId="478"/>
          <ac:spMkLst>
            <pc:docMk/>
            <pc:sldMk cId="488101697" sldId="257"/>
            <ac:spMk id="6" creationId="{B6332CDA-E0B5-4542-B7FF-799AD10150EA}"/>
          </ac:spMkLst>
        </pc:spChg>
        <pc:spChg chg="del">
          <ac:chgData name="Kyle A Sellers" userId="0e6f50f0-49cf-49a9-9c57-e7e163737b2e" providerId="ADAL" clId="{182D10A7-3484-4E12-AD51-12D648732BA7}" dt="2020-11-29T19:07:15.444" v="175" actId="478"/>
          <ac:spMkLst>
            <pc:docMk/>
            <pc:sldMk cId="488101697" sldId="257"/>
            <ac:spMk id="7" creationId="{979E8CB4-3970-4B90-9D21-397532B9157A}"/>
          </ac:spMkLst>
        </pc:spChg>
        <pc:spChg chg="del">
          <ac:chgData name="Kyle A Sellers" userId="0e6f50f0-49cf-49a9-9c57-e7e163737b2e" providerId="ADAL" clId="{182D10A7-3484-4E12-AD51-12D648732BA7}" dt="2020-11-29T19:07:15.444" v="175" actId="478"/>
          <ac:spMkLst>
            <pc:docMk/>
            <pc:sldMk cId="488101697" sldId="257"/>
            <ac:spMk id="10" creationId="{00000000-0000-0000-0000-000000000000}"/>
          </ac:spMkLst>
        </pc:spChg>
        <pc:spChg chg="del">
          <ac:chgData name="Kyle A Sellers" userId="0e6f50f0-49cf-49a9-9c57-e7e163737b2e" providerId="ADAL" clId="{182D10A7-3484-4E12-AD51-12D648732BA7}" dt="2020-11-29T19:07:15.444" v="175" actId="478"/>
          <ac:spMkLst>
            <pc:docMk/>
            <pc:sldMk cId="488101697" sldId="257"/>
            <ac:spMk id="11" creationId="{00000000-0000-0000-0000-000000000000}"/>
          </ac:spMkLst>
        </pc:spChg>
        <pc:spChg chg="del">
          <ac:chgData name="Kyle A Sellers" userId="0e6f50f0-49cf-49a9-9c57-e7e163737b2e" providerId="ADAL" clId="{182D10A7-3484-4E12-AD51-12D648732BA7}" dt="2020-11-29T19:07:15.444" v="175" actId="478"/>
          <ac:spMkLst>
            <pc:docMk/>
            <pc:sldMk cId="488101697" sldId="257"/>
            <ac:spMk id="12" creationId="{975C3A6B-A51C-406D-AB3A-4D5A5A1C8955}"/>
          </ac:spMkLst>
        </pc:spChg>
        <pc:spChg chg="del">
          <ac:chgData name="Kyle A Sellers" userId="0e6f50f0-49cf-49a9-9c57-e7e163737b2e" providerId="ADAL" clId="{182D10A7-3484-4E12-AD51-12D648732BA7}" dt="2020-11-29T19:07:15.444" v="175" actId="478"/>
          <ac:spMkLst>
            <pc:docMk/>
            <pc:sldMk cId="488101697" sldId="257"/>
            <ac:spMk id="13" creationId="{00000000-0000-0000-0000-000000000000}"/>
          </ac:spMkLst>
        </pc:spChg>
        <pc:spChg chg="del">
          <ac:chgData name="Kyle A Sellers" userId="0e6f50f0-49cf-49a9-9c57-e7e163737b2e" providerId="ADAL" clId="{182D10A7-3484-4E12-AD51-12D648732BA7}" dt="2020-11-29T19:07:15.444" v="175" actId="478"/>
          <ac:spMkLst>
            <pc:docMk/>
            <pc:sldMk cId="488101697" sldId="257"/>
            <ac:spMk id="14" creationId="{997704B6-D39F-43B0-935A-4C36F8213617}"/>
          </ac:spMkLst>
        </pc:spChg>
        <pc:spChg chg="del">
          <ac:chgData name="Kyle A Sellers" userId="0e6f50f0-49cf-49a9-9c57-e7e163737b2e" providerId="ADAL" clId="{182D10A7-3484-4E12-AD51-12D648732BA7}" dt="2020-11-29T19:07:15.444" v="175" actId="478"/>
          <ac:spMkLst>
            <pc:docMk/>
            <pc:sldMk cId="488101697" sldId="257"/>
            <ac:spMk id="15" creationId="{05E93598-6C94-4CA5-A01E-538C7F52873F}"/>
          </ac:spMkLst>
        </pc:spChg>
        <pc:spChg chg="del">
          <ac:chgData name="Kyle A Sellers" userId="0e6f50f0-49cf-49a9-9c57-e7e163737b2e" providerId="ADAL" clId="{182D10A7-3484-4E12-AD51-12D648732BA7}" dt="2020-11-29T19:07:15.444" v="175" actId="478"/>
          <ac:spMkLst>
            <pc:docMk/>
            <pc:sldMk cId="488101697" sldId="257"/>
            <ac:spMk id="16" creationId="{384BD753-4841-4D59-89B8-98648E6A89B9}"/>
          </ac:spMkLst>
        </pc:spChg>
        <pc:spChg chg="del">
          <ac:chgData name="Kyle A Sellers" userId="0e6f50f0-49cf-49a9-9c57-e7e163737b2e" providerId="ADAL" clId="{182D10A7-3484-4E12-AD51-12D648732BA7}" dt="2020-11-29T19:07:15.444" v="175" actId="478"/>
          <ac:spMkLst>
            <pc:docMk/>
            <pc:sldMk cId="488101697" sldId="257"/>
            <ac:spMk id="17" creationId="{EF775603-5A80-48EA-9849-416003E37A43}"/>
          </ac:spMkLst>
        </pc:spChg>
        <pc:spChg chg="del">
          <ac:chgData name="Kyle A Sellers" userId="0e6f50f0-49cf-49a9-9c57-e7e163737b2e" providerId="ADAL" clId="{182D10A7-3484-4E12-AD51-12D648732BA7}" dt="2020-11-29T19:07:15.444" v="175" actId="478"/>
          <ac:spMkLst>
            <pc:docMk/>
            <pc:sldMk cId="488101697" sldId="257"/>
            <ac:spMk id="18" creationId="{6F1B1C54-12AD-43A5-BBBF-C6B9E3831AB8}"/>
          </ac:spMkLst>
        </pc:spChg>
        <pc:spChg chg="del">
          <ac:chgData name="Kyle A Sellers" userId="0e6f50f0-49cf-49a9-9c57-e7e163737b2e" providerId="ADAL" clId="{182D10A7-3484-4E12-AD51-12D648732BA7}" dt="2020-11-29T19:07:15.444" v="175" actId="478"/>
          <ac:spMkLst>
            <pc:docMk/>
            <pc:sldMk cId="488101697" sldId="257"/>
            <ac:spMk id="19" creationId="{344B63BF-B520-45B0-AE93-BF86EC3463EE}"/>
          </ac:spMkLst>
        </pc:spChg>
        <pc:spChg chg="del">
          <ac:chgData name="Kyle A Sellers" userId="0e6f50f0-49cf-49a9-9c57-e7e163737b2e" providerId="ADAL" clId="{182D10A7-3484-4E12-AD51-12D648732BA7}" dt="2020-11-29T19:07:15.444" v="175" actId="478"/>
          <ac:spMkLst>
            <pc:docMk/>
            <pc:sldMk cId="488101697" sldId="257"/>
            <ac:spMk id="26" creationId="{E6645EE7-B66B-4D8C-B152-9432CA4132DF}"/>
          </ac:spMkLst>
        </pc:spChg>
        <pc:spChg chg="del">
          <ac:chgData name="Kyle A Sellers" userId="0e6f50f0-49cf-49a9-9c57-e7e163737b2e" providerId="ADAL" clId="{182D10A7-3484-4E12-AD51-12D648732BA7}" dt="2020-11-29T19:07:15.444" v="175" actId="478"/>
          <ac:spMkLst>
            <pc:docMk/>
            <pc:sldMk cId="488101697" sldId="257"/>
            <ac:spMk id="28" creationId="{67BB335F-6192-45DE-8C80-1456F20DA5D3}"/>
          </ac:spMkLst>
        </pc:spChg>
        <pc:graphicFrameChg chg="del">
          <ac:chgData name="Kyle A Sellers" userId="0e6f50f0-49cf-49a9-9c57-e7e163737b2e" providerId="ADAL" clId="{182D10A7-3484-4E12-AD51-12D648732BA7}" dt="2020-11-29T19:07:15.444" v="175" actId="478"/>
          <ac:graphicFrameMkLst>
            <pc:docMk/>
            <pc:sldMk cId="488101697" sldId="257"/>
            <ac:graphicFrameMk id="30" creationId="{C86C9434-389D-4D85-8EE4-67780C4D8E16}"/>
          </ac:graphicFrameMkLst>
        </pc:graphicFrameChg>
        <pc:graphicFrameChg chg="del">
          <ac:chgData name="Kyle A Sellers" userId="0e6f50f0-49cf-49a9-9c57-e7e163737b2e" providerId="ADAL" clId="{182D10A7-3484-4E12-AD51-12D648732BA7}" dt="2020-11-29T19:07:15.444" v="175" actId="478"/>
          <ac:graphicFrameMkLst>
            <pc:docMk/>
            <pc:sldMk cId="488101697" sldId="257"/>
            <ac:graphicFrameMk id="39" creationId="{5E43379B-8410-4588-8D7B-361DFA67AA3C}"/>
          </ac:graphicFrameMkLst>
        </pc:graphicFrameChg>
        <pc:picChg chg="del">
          <ac:chgData name="Kyle A Sellers" userId="0e6f50f0-49cf-49a9-9c57-e7e163737b2e" providerId="ADAL" clId="{182D10A7-3484-4E12-AD51-12D648732BA7}" dt="2020-11-29T19:07:15.444" v="175" actId="478"/>
          <ac:picMkLst>
            <pc:docMk/>
            <pc:sldMk cId="488101697" sldId="257"/>
            <ac:picMk id="4" creationId="{66C2377A-F45F-4A15-B88B-6261913CD022}"/>
          </ac:picMkLst>
        </pc:picChg>
        <pc:picChg chg="del">
          <ac:chgData name="Kyle A Sellers" userId="0e6f50f0-49cf-49a9-9c57-e7e163737b2e" providerId="ADAL" clId="{182D10A7-3484-4E12-AD51-12D648732BA7}" dt="2020-11-29T19:07:15.444" v="175" actId="478"/>
          <ac:picMkLst>
            <pc:docMk/>
            <pc:sldMk cId="488101697" sldId="257"/>
            <ac:picMk id="8" creationId="{99781344-5150-4DEE-8170-A01EC4EDF977}"/>
          </ac:picMkLst>
        </pc:picChg>
        <pc:picChg chg="add mod">
          <ac:chgData name="Kyle A Sellers" userId="0e6f50f0-49cf-49a9-9c57-e7e163737b2e" providerId="ADAL" clId="{182D10A7-3484-4E12-AD51-12D648732BA7}" dt="2020-11-29T19:07:23.249" v="178" actId="14100"/>
          <ac:picMkLst>
            <pc:docMk/>
            <pc:sldMk cId="488101697" sldId="257"/>
            <ac:picMk id="1026" creationId="{D7198F0D-6510-40C5-A634-B11E1EABF5CD}"/>
          </ac:picMkLst>
        </pc:picChg>
      </pc:sldChg>
      <pc:sldChg chg="addSp modSp add">
        <pc:chgData name="Kyle A Sellers" userId="0e6f50f0-49cf-49a9-9c57-e7e163737b2e" providerId="ADAL" clId="{182D10A7-3484-4E12-AD51-12D648732BA7}" dt="2020-11-29T19:12:33.178" v="184" actId="14100"/>
        <pc:sldMkLst>
          <pc:docMk/>
          <pc:sldMk cId="3602225314" sldId="258"/>
        </pc:sldMkLst>
        <pc:picChg chg="add mod">
          <ac:chgData name="Kyle A Sellers" userId="0e6f50f0-49cf-49a9-9c57-e7e163737b2e" providerId="ADAL" clId="{182D10A7-3484-4E12-AD51-12D648732BA7}" dt="2020-11-29T19:12:33.178" v="184" actId="14100"/>
          <ac:picMkLst>
            <pc:docMk/>
            <pc:sldMk cId="3602225314" sldId="258"/>
            <ac:picMk id="2050" creationId="{D3B7044A-9761-4D6A-BE54-70DC55E86565}"/>
          </ac:picMkLst>
        </pc:picChg>
      </pc:sldChg>
      <pc:sldChg chg="addSp delSp modSp add">
        <pc:chgData name="Kyle A Sellers" userId="0e6f50f0-49cf-49a9-9c57-e7e163737b2e" providerId="ADAL" clId="{182D10A7-3484-4E12-AD51-12D648732BA7}" dt="2020-11-29T19:13:51.441" v="198" actId="14100"/>
        <pc:sldMkLst>
          <pc:docMk/>
          <pc:sldMk cId="1711023507" sldId="259"/>
        </pc:sldMkLst>
        <pc:picChg chg="del">
          <ac:chgData name="Kyle A Sellers" userId="0e6f50f0-49cf-49a9-9c57-e7e163737b2e" providerId="ADAL" clId="{182D10A7-3484-4E12-AD51-12D648732BA7}" dt="2020-11-29T19:13:44.221" v="195" actId="478"/>
          <ac:picMkLst>
            <pc:docMk/>
            <pc:sldMk cId="1711023507" sldId="259"/>
            <ac:picMk id="1026" creationId="{D7198F0D-6510-40C5-A634-B11E1EABF5CD}"/>
          </ac:picMkLst>
        </pc:picChg>
        <pc:picChg chg="del">
          <ac:chgData name="Kyle A Sellers" userId="0e6f50f0-49cf-49a9-9c57-e7e163737b2e" providerId="ADAL" clId="{182D10A7-3484-4E12-AD51-12D648732BA7}" dt="2020-11-29T19:13:43.529" v="194" actId="478"/>
          <ac:picMkLst>
            <pc:docMk/>
            <pc:sldMk cId="1711023507" sldId="259"/>
            <ac:picMk id="2050" creationId="{D3B7044A-9761-4D6A-BE54-70DC55E86565}"/>
          </ac:picMkLst>
        </pc:picChg>
        <pc:picChg chg="add mod">
          <ac:chgData name="Kyle A Sellers" userId="0e6f50f0-49cf-49a9-9c57-e7e163737b2e" providerId="ADAL" clId="{182D10A7-3484-4E12-AD51-12D648732BA7}" dt="2020-11-29T19:13:51.441" v="198" actId="14100"/>
          <ac:picMkLst>
            <pc:docMk/>
            <pc:sldMk cId="1711023507" sldId="259"/>
            <ac:picMk id="6146" creationId="{43FCD010-4133-4C08-B1F0-5DA56099052B}"/>
          </ac:picMkLst>
        </pc:picChg>
      </pc:sldChg>
      <pc:sldChg chg="addSp delSp modSp add">
        <pc:chgData name="Kyle A Sellers" userId="0e6f50f0-49cf-49a9-9c57-e7e163737b2e" providerId="ADAL" clId="{182D10A7-3484-4E12-AD51-12D648732BA7}" dt="2020-11-29T19:14:07.774" v="203" actId="14100"/>
        <pc:sldMkLst>
          <pc:docMk/>
          <pc:sldMk cId="2466954209" sldId="260"/>
        </pc:sldMkLst>
        <pc:picChg chg="del">
          <ac:chgData name="Kyle A Sellers" userId="0e6f50f0-49cf-49a9-9c57-e7e163737b2e" providerId="ADAL" clId="{182D10A7-3484-4E12-AD51-12D648732BA7}" dt="2020-11-29T19:13:55.475" v="200" actId="478"/>
          <ac:picMkLst>
            <pc:docMk/>
            <pc:sldMk cId="2466954209" sldId="260"/>
            <ac:picMk id="1026" creationId="{D7198F0D-6510-40C5-A634-B11E1EABF5CD}"/>
          </ac:picMkLst>
        </pc:picChg>
        <pc:picChg chg="del">
          <ac:chgData name="Kyle A Sellers" userId="0e6f50f0-49cf-49a9-9c57-e7e163737b2e" providerId="ADAL" clId="{182D10A7-3484-4E12-AD51-12D648732BA7}" dt="2020-11-29T19:13:55.036" v="199" actId="478"/>
          <ac:picMkLst>
            <pc:docMk/>
            <pc:sldMk cId="2466954209" sldId="260"/>
            <ac:picMk id="2050" creationId="{D3B7044A-9761-4D6A-BE54-70DC55E86565}"/>
          </ac:picMkLst>
        </pc:picChg>
        <pc:picChg chg="add mod">
          <ac:chgData name="Kyle A Sellers" userId="0e6f50f0-49cf-49a9-9c57-e7e163737b2e" providerId="ADAL" clId="{182D10A7-3484-4E12-AD51-12D648732BA7}" dt="2020-11-29T19:14:07.774" v="203" actId="14100"/>
          <ac:picMkLst>
            <pc:docMk/>
            <pc:sldMk cId="2466954209" sldId="260"/>
            <ac:picMk id="5122" creationId="{D072BC39-0CE1-407C-8A7A-12390224B2FE}"/>
          </ac:picMkLst>
        </pc:picChg>
      </pc:sldChg>
      <pc:sldChg chg="add del">
        <pc:chgData name="Kyle A Sellers" userId="0e6f50f0-49cf-49a9-9c57-e7e163737b2e" providerId="ADAL" clId="{182D10A7-3484-4E12-AD51-12D648732BA7}" dt="2020-11-29T19:14:13.353" v="204" actId="47"/>
        <pc:sldMkLst>
          <pc:docMk/>
          <pc:sldMk cId="855157106" sldId="261"/>
        </pc:sldMkLst>
      </pc:sldChg>
      <pc:sldChg chg="addSp modSp add ord">
        <pc:chgData name="Kyle A Sellers" userId="0e6f50f0-49cf-49a9-9c57-e7e163737b2e" providerId="ADAL" clId="{182D10A7-3484-4E12-AD51-12D648732BA7}" dt="2020-11-29T19:13:20.764" v="193"/>
        <pc:sldMkLst>
          <pc:docMk/>
          <pc:sldMk cId="514663613" sldId="262"/>
        </pc:sldMkLst>
        <pc:picChg chg="add mod">
          <ac:chgData name="Kyle A Sellers" userId="0e6f50f0-49cf-49a9-9c57-e7e163737b2e" providerId="ADAL" clId="{182D10A7-3484-4E12-AD51-12D648732BA7}" dt="2020-11-29T19:13:14.242" v="191" actId="14100"/>
          <ac:picMkLst>
            <pc:docMk/>
            <pc:sldMk cId="514663613" sldId="262"/>
            <ac:picMk id="3074" creationId="{7260813C-7B0D-4D02-8355-C1DDC557D530}"/>
          </ac:picMkLst>
        </pc:picChg>
      </pc:sldChg>
      <pc:sldMasterChg chg="modSp mod modSldLayout">
        <pc:chgData name="Kyle A Sellers" userId="0e6f50f0-49cf-49a9-9c57-e7e163737b2e" providerId="ADAL" clId="{182D10A7-3484-4E12-AD51-12D648732BA7}" dt="2020-11-29T16:50:53.687" v="47" actId="1076"/>
        <pc:sldMasterMkLst>
          <pc:docMk/>
          <pc:sldMasterMk cId="3509912818" sldId="2147483648"/>
        </pc:sldMasterMkLst>
        <pc:picChg chg="mod">
          <ac:chgData name="Kyle A Sellers" userId="0e6f50f0-49cf-49a9-9c57-e7e163737b2e" providerId="ADAL" clId="{182D10A7-3484-4E12-AD51-12D648732BA7}" dt="2020-11-29T16:50:53.687" v="47" actId="1076"/>
          <ac:picMkLst>
            <pc:docMk/>
            <pc:sldMasterMk cId="3509912818" sldId="2147483648"/>
            <ac:picMk id="14" creationId="{00000000-0000-0000-0000-000000000000}"/>
          </ac:picMkLst>
        </pc:picChg>
        <pc:sldLayoutChg chg="modSp mod">
          <pc:chgData name="Kyle A Sellers" userId="0e6f50f0-49cf-49a9-9c57-e7e163737b2e" providerId="ADAL" clId="{182D10A7-3484-4E12-AD51-12D648732BA7}" dt="2020-11-29T15:32:00.848" v="45" actId="20577"/>
          <pc:sldLayoutMkLst>
            <pc:docMk/>
            <pc:sldMasterMk cId="3509912818" sldId="2147483648"/>
            <pc:sldLayoutMk cId="1868205534" sldId="2147483649"/>
          </pc:sldLayoutMkLst>
          <pc:spChg chg="mod">
            <ac:chgData name="Kyle A Sellers" userId="0e6f50f0-49cf-49a9-9c57-e7e163737b2e" providerId="ADAL" clId="{182D10A7-3484-4E12-AD51-12D648732BA7}" dt="2020-11-29T15:32:00.848" v="45" actId="20577"/>
            <ac:spMkLst>
              <pc:docMk/>
              <pc:sldMasterMk cId="3509912818" sldId="2147483648"/>
              <pc:sldLayoutMk cId="1868205534" sldId="2147483649"/>
              <ac:spMk id="2" creationId="{00000000-0000-0000-0000-000000000000}"/>
            </ac:spMkLst>
          </pc:spChg>
        </pc:sldLayoutChg>
      </pc:sldMasterChg>
    </pc:docChg>
  </pc:docChgLst>
  <pc:docChgLst>
    <pc:chgData name="Kyle A Sellers" userId="S::kselle6@lsu.edu::0e6f50f0-49cf-49a9-9c57-e7e163737b2e" providerId="AD" clId="Web-{7D5865D1-0049-4212-BB4C-ADDBC800FB68}"/>
    <pc:docChg chg="modSld">
      <pc:chgData name="Kyle A Sellers" userId="S::kselle6@lsu.edu::0e6f50f0-49cf-49a9-9c57-e7e163737b2e" providerId="AD" clId="Web-{7D5865D1-0049-4212-BB4C-ADDBC800FB68}" dt="2020-11-28T17:45:25.488" v="1" actId="1076"/>
      <pc:docMkLst>
        <pc:docMk/>
      </pc:docMkLst>
      <pc:sldChg chg="modSp">
        <pc:chgData name="Kyle A Sellers" userId="S::kselle6@lsu.edu::0e6f50f0-49cf-49a9-9c57-e7e163737b2e" providerId="AD" clId="Web-{7D5865D1-0049-4212-BB4C-ADDBC800FB68}" dt="2020-11-28T17:45:25.488" v="1" actId="1076"/>
        <pc:sldMkLst>
          <pc:docMk/>
          <pc:sldMk cId="3677947646" sldId="256"/>
        </pc:sldMkLst>
        <pc:picChg chg="mod">
          <ac:chgData name="Kyle A Sellers" userId="S::kselle6@lsu.edu::0e6f50f0-49cf-49a9-9c57-e7e163737b2e" providerId="AD" clId="Web-{7D5865D1-0049-4212-BB4C-ADDBC800FB68}" dt="2020-11-28T17:45:25.488" v="1" actId="1076"/>
          <ac:picMkLst>
            <pc:docMk/>
            <pc:sldMk cId="3677947646" sldId="256"/>
            <ac:picMk id="4" creationId="{66C2377A-F45F-4A15-B88B-6261913CD022}"/>
          </ac:picMkLst>
        </pc:picChg>
      </pc:sldChg>
    </pc:docChg>
  </pc:docChgLst>
  <pc:docChgLst>
    <pc:chgData name="Rafael A Alvarez-Santiago" userId="S::ralvar9@lsu.edu::412cb736-4c71-4057-95e3-0d7f6231b61d" providerId="AD" clId="Web-{FB6772DB-B9CC-4C5A-AE2C-0E93BA17D351}"/>
    <pc:docChg chg="modSld">
      <pc:chgData name="Rafael A Alvarez-Santiago" userId="S::ralvar9@lsu.edu::412cb736-4c71-4057-95e3-0d7f6231b61d" providerId="AD" clId="Web-{FB6772DB-B9CC-4C5A-AE2C-0E93BA17D351}" dt="2020-11-29T20:37:47.015" v="0" actId="1076"/>
      <pc:docMkLst>
        <pc:docMk/>
      </pc:docMkLst>
      <pc:sldChg chg="modSp">
        <pc:chgData name="Rafael A Alvarez-Santiago" userId="S::ralvar9@lsu.edu::412cb736-4c71-4057-95e3-0d7f6231b61d" providerId="AD" clId="Web-{FB6772DB-B9CC-4C5A-AE2C-0E93BA17D351}" dt="2020-11-29T20:37:47.015" v="0" actId="1076"/>
        <pc:sldMkLst>
          <pc:docMk/>
          <pc:sldMk cId="3677947646" sldId="256"/>
        </pc:sldMkLst>
        <pc:picChg chg="mod">
          <ac:chgData name="Rafael A Alvarez-Santiago" userId="S::ralvar9@lsu.edu::412cb736-4c71-4057-95e3-0d7f6231b61d" providerId="AD" clId="Web-{FB6772DB-B9CC-4C5A-AE2C-0E93BA17D351}" dt="2020-11-29T20:37:47.015" v="0" actId="1076"/>
          <ac:picMkLst>
            <pc:docMk/>
            <pc:sldMk cId="3677947646" sldId="256"/>
            <ac:picMk id="4" creationId="{66C2377A-F45F-4A15-B88B-6261913CD022}"/>
          </ac:picMkLst>
        </pc:picChg>
      </pc:sldChg>
    </pc:docChg>
  </pc:docChgLst>
  <pc:docChgLst>
    <pc:chgData name="Kyle A Sellers" userId="S::kselle6@lsu.edu::0e6f50f0-49cf-49a9-9c57-e7e163737b2e" providerId="AD" clId="Web-{25044928-CFAB-48B3-AC5C-806EBADB60F7}"/>
    <pc:docChg chg="addSld">
      <pc:chgData name="Kyle A Sellers" userId="S::kselle6@lsu.edu::0e6f50f0-49cf-49a9-9c57-e7e163737b2e" providerId="AD" clId="Web-{25044928-CFAB-48B3-AC5C-806EBADB60F7}" dt="2021-04-18T13:27:33.334" v="0"/>
      <pc:docMkLst>
        <pc:docMk/>
      </pc:docMkLst>
      <pc:sldChg chg="add replId">
        <pc:chgData name="Kyle A Sellers" userId="S::kselle6@lsu.edu::0e6f50f0-49cf-49a9-9c57-e7e163737b2e" providerId="AD" clId="Web-{25044928-CFAB-48B3-AC5C-806EBADB60F7}" dt="2021-04-18T13:27:33.334" v="0"/>
        <pc:sldMkLst>
          <pc:docMk/>
          <pc:sldMk cId="2452735959" sldId="257"/>
        </pc:sldMkLst>
      </pc:sldChg>
    </pc:docChg>
  </pc:docChgLst>
  <pc:docChgLst>
    <pc:chgData name="Taylor S LeBlanc" userId="S::tlebl43@lsu.edu::cd408eec-b47b-43d1-98c8-cf138c63b534" providerId="AD" clId="Web-{121827F5-FF8A-4A2F-8ECF-05A6EE88931F}"/>
    <pc:docChg chg="modSld">
      <pc:chgData name="Taylor S LeBlanc" userId="S::tlebl43@lsu.edu::cd408eec-b47b-43d1-98c8-cf138c63b534" providerId="AD" clId="Web-{121827F5-FF8A-4A2F-8ECF-05A6EE88931F}" dt="2020-11-05T19:47:43.193" v="249" actId="1076"/>
      <pc:docMkLst>
        <pc:docMk/>
      </pc:docMkLst>
      <pc:sldChg chg="addSp delSp modSp">
        <pc:chgData name="Taylor S LeBlanc" userId="S::tlebl43@lsu.edu::cd408eec-b47b-43d1-98c8-cf138c63b534" providerId="AD" clId="Web-{121827F5-FF8A-4A2F-8ECF-05A6EE88931F}" dt="2020-11-05T19:47:43.193" v="249" actId="1076"/>
        <pc:sldMkLst>
          <pc:docMk/>
          <pc:sldMk cId="3677947646" sldId="256"/>
        </pc:sldMkLst>
        <pc:spChg chg="del mod">
          <ac:chgData name="Taylor S LeBlanc" userId="S::tlebl43@lsu.edu::cd408eec-b47b-43d1-98c8-cf138c63b534" providerId="AD" clId="Web-{121827F5-FF8A-4A2F-8ECF-05A6EE88931F}" dt="2020-11-05T19:44:20.348" v="238"/>
          <ac:spMkLst>
            <pc:docMk/>
            <pc:sldMk cId="3677947646" sldId="256"/>
            <ac:spMk id="2" creationId="{00000000-0000-0000-0000-000000000000}"/>
          </ac:spMkLst>
        </pc:spChg>
        <pc:spChg chg="mod">
          <ac:chgData name="Taylor S LeBlanc" userId="S::tlebl43@lsu.edu::cd408eec-b47b-43d1-98c8-cf138c63b534" providerId="AD" clId="Web-{121827F5-FF8A-4A2F-8ECF-05A6EE88931F}" dt="2020-11-05T19:30:48.218" v="34" actId="20577"/>
          <ac:spMkLst>
            <pc:docMk/>
            <pc:sldMk cId="3677947646" sldId="256"/>
            <ac:spMk id="10" creationId="{00000000-0000-0000-0000-000000000000}"/>
          </ac:spMkLst>
        </pc:spChg>
        <pc:spChg chg="mod">
          <ac:chgData name="Taylor S LeBlanc" userId="S::tlebl43@lsu.edu::cd408eec-b47b-43d1-98c8-cf138c63b534" providerId="AD" clId="Web-{121827F5-FF8A-4A2F-8ECF-05A6EE88931F}" dt="2020-11-05T19:32:01.968" v="68" actId="20577"/>
          <ac:spMkLst>
            <pc:docMk/>
            <pc:sldMk cId="3677947646" sldId="256"/>
            <ac:spMk id="11" creationId="{00000000-0000-0000-0000-000000000000}"/>
          </ac:spMkLst>
        </pc:spChg>
        <pc:spChg chg="mod">
          <ac:chgData name="Taylor S LeBlanc" userId="S::tlebl43@lsu.edu::cd408eec-b47b-43d1-98c8-cf138c63b534" providerId="AD" clId="Web-{121827F5-FF8A-4A2F-8ECF-05A6EE88931F}" dt="2020-11-05T19:33:44.360" v="232" actId="20577"/>
          <ac:spMkLst>
            <pc:docMk/>
            <pc:sldMk cId="3677947646" sldId="256"/>
            <ac:spMk id="13" creationId="{00000000-0000-0000-0000-000000000000}"/>
          </ac:spMkLst>
        </pc:spChg>
        <pc:picChg chg="add del mod">
          <ac:chgData name="Taylor S LeBlanc" userId="S::tlebl43@lsu.edu::cd408eec-b47b-43d1-98c8-cf138c63b534" providerId="AD" clId="Web-{121827F5-FF8A-4A2F-8ECF-05A6EE88931F}" dt="2020-11-05T19:46:44.630" v="244"/>
          <ac:picMkLst>
            <pc:docMk/>
            <pc:sldMk cId="3677947646" sldId="256"/>
            <ac:picMk id="3" creationId="{EAE0A915-1D33-4A8A-8A7D-4121E56888D2}"/>
          </ac:picMkLst>
        </pc:picChg>
        <pc:picChg chg="add mod">
          <ac:chgData name="Taylor S LeBlanc" userId="S::tlebl43@lsu.edu::cd408eec-b47b-43d1-98c8-cf138c63b534" providerId="AD" clId="Web-{121827F5-FF8A-4A2F-8ECF-05A6EE88931F}" dt="2020-11-05T19:47:43.193" v="249" actId="1076"/>
          <ac:picMkLst>
            <pc:docMk/>
            <pc:sldMk cId="3677947646" sldId="256"/>
            <ac:picMk id="4" creationId="{66C2377A-F45F-4A15-B88B-6261913CD022}"/>
          </ac:picMkLst>
        </pc:picChg>
      </pc:sldChg>
    </pc:docChg>
  </pc:docChgLst>
  <pc:docChgLst>
    <pc:chgData name="Kyle A Sellers" userId="0e6f50f0-49cf-49a9-9c57-e7e163737b2e" providerId="ADAL" clId="{89241F2E-6FFB-4572-8421-F60979004CDF}"/>
    <pc:docChg chg="undo custSel addSld delSld modSld sldOrd">
      <pc:chgData name="Kyle A Sellers" userId="0e6f50f0-49cf-49a9-9c57-e7e163737b2e" providerId="ADAL" clId="{89241F2E-6FFB-4572-8421-F60979004CDF}" dt="2021-04-18T15:54:26.763" v="1459" actId="47"/>
      <pc:docMkLst>
        <pc:docMk/>
      </pc:docMkLst>
      <pc:sldChg chg="addSp delSp modSp mod ord">
        <pc:chgData name="Kyle A Sellers" userId="0e6f50f0-49cf-49a9-9c57-e7e163737b2e" providerId="ADAL" clId="{89241F2E-6FFB-4572-8421-F60979004CDF}" dt="2021-04-18T15:53:13.630" v="1457"/>
        <pc:sldMkLst>
          <pc:docMk/>
          <pc:sldMk cId="3677947646" sldId="256"/>
        </pc:sldMkLst>
        <pc:spChg chg="mod">
          <ac:chgData name="Kyle A Sellers" userId="0e6f50f0-49cf-49a9-9c57-e7e163737b2e" providerId="ADAL" clId="{89241F2E-6FFB-4572-8421-F60979004CDF}" dt="2021-04-18T15:05:36.996" v="1280"/>
          <ac:spMkLst>
            <pc:docMk/>
            <pc:sldMk cId="3677947646" sldId="256"/>
            <ac:spMk id="2" creationId="{B4D9CC4C-B74B-4014-BBBC-7A0422B4DFFB}"/>
          </ac:spMkLst>
        </pc:spChg>
        <pc:spChg chg="mod">
          <ac:chgData name="Kyle A Sellers" userId="0e6f50f0-49cf-49a9-9c57-e7e163737b2e" providerId="ADAL" clId="{89241F2E-6FFB-4572-8421-F60979004CDF}" dt="2021-04-18T14:12:19.620" v="205" actId="20577"/>
          <ac:spMkLst>
            <pc:docMk/>
            <pc:sldMk cId="3677947646" sldId="256"/>
            <ac:spMk id="3" creationId="{30587794-AB02-4C75-BE06-20832043CB8C}"/>
          </ac:spMkLst>
        </pc:spChg>
        <pc:spChg chg="mod">
          <ac:chgData name="Kyle A Sellers" userId="0e6f50f0-49cf-49a9-9c57-e7e163737b2e" providerId="ADAL" clId="{89241F2E-6FFB-4572-8421-F60979004CDF}" dt="2021-04-18T15:05:30.356" v="1278"/>
          <ac:spMkLst>
            <pc:docMk/>
            <pc:sldMk cId="3677947646" sldId="256"/>
            <ac:spMk id="6" creationId="{B6332CDA-E0B5-4542-B7FF-799AD10150EA}"/>
          </ac:spMkLst>
        </pc:spChg>
        <pc:spChg chg="mod">
          <ac:chgData name="Kyle A Sellers" userId="0e6f50f0-49cf-49a9-9c57-e7e163737b2e" providerId="ADAL" clId="{89241F2E-6FFB-4572-8421-F60979004CDF}" dt="2021-04-18T14:20:43.383" v="291" actId="1076"/>
          <ac:spMkLst>
            <pc:docMk/>
            <pc:sldMk cId="3677947646" sldId="256"/>
            <ac:spMk id="18" creationId="{6F1B1C54-12AD-43A5-BBBF-C6B9E3831AB8}"/>
          </ac:spMkLst>
        </pc:spChg>
        <pc:spChg chg="mod">
          <ac:chgData name="Kyle A Sellers" userId="0e6f50f0-49cf-49a9-9c57-e7e163737b2e" providerId="ADAL" clId="{89241F2E-6FFB-4572-8421-F60979004CDF}" dt="2021-04-18T15:03:36.061" v="1266" actId="20577"/>
          <ac:spMkLst>
            <pc:docMk/>
            <pc:sldMk cId="3677947646" sldId="256"/>
            <ac:spMk id="20" creationId="{0D9CCC82-1A25-4A81-8BDF-D3E22E43C69B}"/>
          </ac:spMkLst>
        </pc:spChg>
        <pc:spChg chg="mod">
          <ac:chgData name="Kyle A Sellers" userId="0e6f50f0-49cf-49a9-9c57-e7e163737b2e" providerId="ADAL" clId="{89241F2E-6FFB-4572-8421-F60979004CDF}" dt="2021-04-18T14:11:43.620" v="177" actId="20577"/>
          <ac:spMkLst>
            <pc:docMk/>
            <pc:sldMk cId="3677947646" sldId="256"/>
            <ac:spMk id="28" creationId="{67BB335F-6192-45DE-8C80-1456F20DA5D3}"/>
          </ac:spMkLst>
        </pc:spChg>
        <pc:spChg chg="mod">
          <ac:chgData name="Kyle A Sellers" userId="0e6f50f0-49cf-49a9-9c57-e7e163737b2e" providerId="ADAL" clId="{89241F2E-6FFB-4572-8421-F60979004CDF}" dt="2021-04-18T14:23:53.353" v="345" actId="20577"/>
          <ac:spMkLst>
            <pc:docMk/>
            <pc:sldMk cId="3677947646" sldId="256"/>
            <ac:spMk id="36" creationId="{FB158BC7-83BA-492E-BD85-B5647757FB92}"/>
          </ac:spMkLst>
        </pc:spChg>
        <pc:spChg chg="mod">
          <ac:chgData name="Kyle A Sellers" userId="0e6f50f0-49cf-49a9-9c57-e7e163737b2e" providerId="ADAL" clId="{89241F2E-6FFB-4572-8421-F60979004CDF}" dt="2021-04-18T14:27:37.214" v="665" actId="20577"/>
          <ac:spMkLst>
            <pc:docMk/>
            <pc:sldMk cId="3677947646" sldId="256"/>
            <ac:spMk id="38" creationId="{A50E97E7-228D-49CF-B102-857DEB24C00B}"/>
          </ac:spMkLst>
        </pc:spChg>
        <pc:spChg chg="mod">
          <ac:chgData name="Kyle A Sellers" userId="0e6f50f0-49cf-49a9-9c57-e7e163737b2e" providerId="ADAL" clId="{89241F2E-6FFB-4572-8421-F60979004CDF}" dt="2021-04-18T14:26:24.040" v="513" actId="20577"/>
          <ac:spMkLst>
            <pc:docMk/>
            <pc:sldMk cId="3677947646" sldId="256"/>
            <ac:spMk id="40" creationId="{D5D1481F-6BAC-477F-8792-41BA59E11585}"/>
          </ac:spMkLst>
        </pc:spChg>
        <pc:spChg chg="mod">
          <ac:chgData name="Kyle A Sellers" userId="0e6f50f0-49cf-49a9-9c57-e7e163737b2e" providerId="ADAL" clId="{89241F2E-6FFB-4572-8421-F60979004CDF}" dt="2021-04-18T14:26:52.820" v="565" actId="20577"/>
          <ac:spMkLst>
            <pc:docMk/>
            <pc:sldMk cId="3677947646" sldId="256"/>
            <ac:spMk id="41" creationId="{02A1754F-5E74-4352-B202-BB170014192C}"/>
          </ac:spMkLst>
        </pc:spChg>
        <pc:spChg chg="mod">
          <ac:chgData name="Kyle A Sellers" userId="0e6f50f0-49cf-49a9-9c57-e7e163737b2e" providerId="ADAL" clId="{89241F2E-6FFB-4572-8421-F60979004CDF}" dt="2021-04-18T14:27:20.074" v="633" actId="20577"/>
          <ac:spMkLst>
            <pc:docMk/>
            <pc:sldMk cId="3677947646" sldId="256"/>
            <ac:spMk id="42" creationId="{8ED6D9D7-51D4-426E-971D-541CEF8CDD6B}"/>
          </ac:spMkLst>
        </pc:spChg>
        <pc:spChg chg="mod">
          <ac:chgData name="Kyle A Sellers" userId="0e6f50f0-49cf-49a9-9c57-e7e163737b2e" providerId="ADAL" clId="{89241F2E-6FFB-4572-8421-F60979004CDF}" dt="2021-04-18T15:04:32.859" v="1269" actId="1076"/>
          <ac:spMkLst>
            <pc:docMk/>
            <pc:sldMk cId="3677947646" sldId="256"/>
            <ac:spMk id="44" creationId="{BFE3931F-E096-4442-B9EE-E56E8A2812AF}"/>
          </ac:spMkLst>
        </pc:spChg>
        <pc:spChg chg="mod">
          <ac:chgData name="Kyle A Sellers" userId="0e6f50f0-49cf-49a9-9c57-e7e163737b2e" providerId="ADAL" clId="{89241F2E-6FFB-4572-8421-F60979004CDF}" dt="2021-04-18T15:03:54.722" v="1268" actId="1076"/>
          <ac:spMkLst>
            <pc:docMk/>
            <pc:sldMk cId="3677947646" sldId="256"/>
            <ac:spMk id="46" creationId="{56586A37-7C0C-4069-8EAA-87C1F0AAF460}"/>
          </ac:spMkLst>
        </pc:spChg>
        <pc:spChg chg="mod">
          <ac:chgData name="Kyle A Sellers" userId="0e6f50f0-49cf-49a9-9c57-e7e163737b2e" providerId="ADAL" clId="{89241F2E-6FFB-4572-8421-F60979004CDF}" dt="2021-04-18T15:15:49.969" v="1370" actId="1076"/>
          <ac:spMkLst>
            <pc:docMk/>
            <pc:sldMk cId="3677947646" sldId="256"/>
            <ac:spMk id="49" creationId="{B9A0BFC2-A861-4A8B-B62A-B929882289FE}"/>
          </ac:spMkLst>
        </pc:spChg>
        <pc:spChg chg="add mod">
          <ac:chgData name="Kyle A Sellers" userId="0e6f50f0-49cf-49a9-9c57-e7e163737b2e" providerId="ADAL" clId="{89241F2E-6FFB-4572-8421-F60979004CDF}" dt="2021-04-18T15:14:51.949" v="1367" actId="1076"/>
          <ac:spMkLst>
            <pc:docMk/>
            <pc:sldMk cId="3677947646" sldId="256"/>
            <ac:spMk id="50" creationId="{97E308B5-9BFF-4163-A8C3-048AFEEBACFF}"/>
          </ac:spMkLst>
        </pc:spChg>
        <pc:spChg chg="mod">
          <ac:chgData name="Kyle A Sellers" userId="0e6f50f0-49cf-49a9-9c57-e7e163737b2e" providerId="ADAL" clId="{89241F2E-6FFB-4572-8421-F60979004CDF}" dt="2021-04-18T15:15:38.628" v="1369" actId="1076"/>
          <ac:spMkLst>
            <pc:docMk/>
            <pc:sldMk cId="3677947646" sldId="256"/>
            <ac:spMk id="51" creationId="{7C108DCD-EBBF-4AAB-8B38-B2796DB97634}"/>
          </ac:spMkLst>
        </pc:spChg>
        <pc:spChg chg="mod">
          <ac:chgData name="Kyle A Sellers" userId="0e6f50f0-49cf-49a9-9c57-e7e163737b2e" providerId="ADAL" clId="{89241F2E-6FFB-4572-8421-F60979004CDF}" dt="2021-04-18T13:33:44.685" v="47" actId="20577"/>
          <ac:spMkLst>
            <pc:docMk/>
            <pc:sldMk cId="3677947646" sldId="256"/>
            <ac:spMk id="52" creationId="{F14CE084-8D55-4C2A-BD3C-228D8DD03A5F}"/>
          </ac:spMkLst>
        </pc:spChg>
        <pc:spChg chg="add mod">
          <ac:chgData name="Kyle A Sellers" userId="0e6f50f0-49cf-49a9-9c57-e7e163737b2e" providerId="ADAL" clId="{89241F2E-6FFB-4572-8421-F60979004CDF}" dt="2021-04-18T15:44:02.394" v="1448" actId="20577"/>
          <ac:spMkLst>
            <pc:docMk/>
            <pc:sldMk cId="3677947646" sldId="256"/>
            <ac:spMk id="58" creationId="{A86ABA9B-026A-48D4-A5A4-652AC95A6253}"/>
          </ac:spMkLst>
        </pc:spChg>
        <pc:graphicFrameChg chg="del modGraphic">
          <ac:chgData name="Kyle A Sellers" userId="0e6f50f0-49cf-49a9-9c57-e7e163737b2e" providerId="ADAL" clId="{89241F2E-6FFB-4572-8421-F60979004CDF}" dt="2021-04-18T15:03:38.962" v="1267" actId="478"/>
          <ac:graphicFrameMkLst>
            <pc:docMk/>
            <pc:sldMk cId="3677947646" sldId="256"/>
            <ac:graphicFrameMk id="33" creationId="{378267B8-AA69-444E-91FD-1BFE019E8184}"/>
          </ac:graphicFrameMkLst>
        </pc:graphicFrameChg>
        <pc:graphicFrameChg chg="del">
          <ac:chgData name="Kyle A Sellers" userId="0e6f50f0-49cf-49a9-9c57-e7e163737b2e" providerId="ADAL" clId="{89241F2E-6FFB-4572-8421-F60979004CDF}" dt="2021-04-18T15:18:54.625" v="1371" actId="478"/>
          <ac:graphicFrameMkLst>
            <pc:docMk/>
            <pc:sldMk cId="3677947646" sldId="256"/>
            <ac:graphicFrameMk id="39" creationId="{5E43379B-8410-4588-8D7B-361DFA67AA3C}"/>
          </ac:graphicFrameMkLst>
        </pc:graphicFrameChg>
        <pc:graphicFrameChg chg="mod modGraphic">
          <ac:chgData name="Kyle A Sellers" userId="0e6f50f0-49cf-49a9-9c57-e7e163737b2e" providerId="ADAL" clId="{89241F2E-6FFB-4572-8421-F60979004CDF}" dt="2021-04-18T14:45:06.272" v="1103" actId="20577"/>
          <ac:graphicFrameMkLst>
            <pc:docMk/>
            <pc:sldMk cId="3677947646" sldId="256"/>
            <ac:graphicFrameMk id="47" creationId="{E9DD2712-52B5-4552-A8C4-C21C91B491D8}"/>
          </ac:graphicFrameMkLst>
        </pc:graphicFrameChg>
        <pc:graphicFrameChg chg="add mod">
          <ac:chgData name="Kyle A Sellers" userId="0e6f50f0-49cf-49a9-9c57-e7e163737b2e" providerId="ADAL" clId="{89241F2E-6FFB-4572-8421-F60979004CDF}" dt="2021-04-18T15:38:26.474" v="1414" actId="1076"/>
          <ac:graphicFrameMkLst>
            <pc:docMk/>
            <pc:sldMk cId="3677947646" sldId="256"/>
            <ac:graphicFrameMk id="53" creationId="{87C09FFD-6800-4567-8A40-54FC9B3A1303}"/>
          </ac:graphicFrameMkLst>
        </pc:graphicFrameChg>
        <pc:graphicFrameChg chg="mod">
          <ac:chgData name="Kyle A Sellers" userId="0e6f50f0-49cf-49a9-9c57-e7e163737b2e" providerId="ADAL" clId="{89241F2E-6FFB-4572-8421-F60979004CDF}" dt="2021-04-18T15:53:13.630" v="1457"/>
          <ac:graphicFrameMkLst>
            <pc:docMk/>
            <pc:sldMk cId="3677947646" sldId="256"/>
            <ac:graphicFrameMk id="54" creationId="{710AA54C-7FCE-4F3C-BCAF-FFD1518B0B1C}"/>
          </ac:graphicFrameMkLst>
        </pc:graphicFrameChg>
        <pc:picChg chg="del mod">
          <ac:chgData name="Kyle A Sellers" userId="0e6f50f0-49cf-49a9-9c57-e7e163737b2e" providerId="ADAL" clId="{89241F2E-6FFB-4572-8421-F60979004CDF}" dt="2021-04-18T14:41:45.024" v="869" actId="478"/>
          <ac:picMkLst>
            <pc:docMk/>
            <pc:sldMk cId="3677947646" sldId="256"/>
            <ac:picMk id="4" creationId="{66C2377A-F45F-4A15-B88B-6261913CD022}"/>
          </ac:picMkLst>
        </pc:picChg>
        <pc:picChg chg="del">
          <ac:chgData name="Kyle A Sellers" userId="0e6f50f0-49cf-49a9-9c57-e7e163737b2e" providerId="ADAL" clId="{89241F2E-6FFB-4572-8421-F60979004CDF}" dt="2021-04-18T14:11:19.464" v="129" actId="478"/>
          <ac:picMkLst>
            <pc:docMk/>
            <pc:sldMk cId="3677947646" sldId="256"/>
            <ac:picMk id="8" creationId="{99781344-5150-4DEE-8170-A01EC4EDF977}"/>
          </ac:picMkLst>
        </pc:picChg>
        <pc:picChg chg="del">
          <ac:chgData name="Kyle A Sellers" userId="0e6f50f0-49cf-49a9-9c57-e7e163737b2e" providerId="ADAL" clId="{89241F2E-6FFB-4572-8421-F60979004CDF}" dt="2021-04-18T14:20:00.352" v="281" actId="478"/>
          <ac:picMkLst>
            <pc:docMk/>
            <pc:sldMk cId="3677947646" sldId="256"/>
            <ac:picMk id="9" creationId="{893226FA-FE85-41EF-8AF3-96910087D3F6}"/>
          </ac:picMkLst>
        </pc:picChg>
        <pc:picChg chg="add mod modCrop">
          <ac:chgData name="Kyle A Sellers" userId="0e6f50f0-49cf-49a9-9c57-e7e163737b2e" providerId="ADAL" clId="{89241F2E-6FFB-4572-8421-F60979004CDF}" dt="2021-04-18T14:20:39.519" v="290" actId="1076"/>
          <ac:picMkLst>
            <pc:docMk/>
            <pc:sldMk cId="3677947646" sldId="256"/>
            <ac:picMk id="22" creationId="{ADD15187-93CA-4FB9-837F-6301F26230E3}"/>
          </ac:picMkLst>
        </pc:picChg>
        <pc:picChg chg="add mod">
          <ac:chgData name="Kyle A Sellers" userId="0e6f50f0-49cf-49a9-9c57-e7e163737b2e" providerId="ADAL" clId="{89241F2E-6FFB-4572-8421-F60979004CDF}" dt="2021-04-18T15:14:42.309" v="1365" actId="1076"/>
          <ac:picMkLst>
            <pc:docMk/>
            <pc:sldMk cId="3677947646" sldId="256"/>
            <ac:picMk id="25" creationId="{6067456E-D793-48D0-95A1-08612B49642E}"/>
          </ac:picMkLst>
        </pc:picChg>
        <pc:picChg chg="add mod">
          <ac:chgData name="Kyle A Sellers" userId="0e6f50f0-49cf-49a9-9c57-e7e163737b2e" providerId="ADAL" clId="{89241F2E-6FFB-4572-8421-F60979004CDF}" dt="2021-04-18T15:14:40.184" v="1364" actId="1076"/>
          <ac:picMkLst>
            <pc:docMk/>
            <pc:sldMk cId="3677947646" sldId="256"/>
            <ac:picMk id="29" creationId="{66C10E87-8571-4F43-82E9-C61120FCB706}"/>
          </ac:picMkLst>
        </pc:picChg>
        <pc:picChg chg="add mod">
          <ac:chgData name="Kyle A Sellers" userId="0e6f50f0-49cf-49a9-9c57-e7e163737b2e" providerId="ADAL" clId="{89241F2E-6FFB-4572-8421-F60979004CDF}" dt="2021-04-18T15:14:47.170" v="1366" actId="1076"/>
          <ac:picMkLst>
            <pc:docMk/>
            <pc:sldMk cId="3677947646" sldId="256"/>
            <ac:picMk id="32" creationId="{7B7CBBE3-C75E-40B7-B469-4DBF63401A28}"/>
          </ac:picMkLst>
        </pc:picChg>
        <pc:picChg chg="add mod">
          <ac:chgData name="Kyle A Sellers" userId="0e6f50f0-49cf-49a9-9c57-e7e163737b2e" providerId="ADAL" clId="{89241F2E-6FFB-4572-8421-F60979004CDF}" dt="2021-04-18T14:22:36.960" v="297" actId="14100"/>
          <ac:picMkLst>
            <pc:docMk/>
            <pc:sldMk cId="3677947646" sldId="256"/>
            <ac:picMk id="43" creationId="{8259DB68-CE69-4857-8E54-C174810E1B70}"/>
          </ac:picMkLst>
        </pc:picChg>
        <pc:picChg chg="add mod">
          <ac:chgData name="Kyle A Sellers" userId="0e6f50f0-49cf-49a9-9c57-e7e163737b2e" providerId="ADAL" clId="{89241F2E-6FFB-4572-8421-F60979004CDF}" dt="2021-04-18T15:40:17.230" v="1419" actId="1076"/>
          <ac:picMkLst>
            <pc:docMk/>
            <pc:sldMk cId="3677947646" sldId="256"/>
            <ac:picMk id="55" creationId="{F8A225AD-5E69-436D-9E0C-B05BD6C4D712}"/>
          </ac:picMkLst>
        </pc:picChg>
        <pc:picChg chg="add mod">
          <ac:chgData name="Kyle A Sellers" userId="0e6f50f0-49cf-49a9-9c57-e7e163737b2e" providerId="ADAL" clId="{89241F2E-6FFB-4572-8421-F60979004CDF}" dt="2021-04-18T15:40:39.854" v="1424" actId="1076"/>
          <ac:picMkLst>
            <pc:docMk/>
            <pc:sldMk cId="3677947646" sldId="256"/>
            <ac:picMk id="57" creationId="{B1C1672D-440D-4841-93CD-A8C23B1FCE04}"/>
          </ac:picMkLst>
        </pc:picChg>
      </pc:sldChg>
      <pc:sldChg chg="del">
        <pc:chgData name="Kyle A Sellers" userId="0e6f50f0-49cf-49a9-9c57-e7e163737b2e" providerId="ADAL" clId="{89241F2E-6FFB-4572-8421-F60979004CDF}" dt="2021-04-18T15:54:25.175" v="1458" actId="47"/>
        <pc:sldMkLst>
          <pc:docMk/>
          <pc:sldMk cId="2452735959" sldId="257"/>
        </pc:sldMkLst>
      </pc:sldChg>
      <pc:sldChg chg="add del">
        <pc:chgData name="Kyle A Sellers" userId="0e6f50f0-49cf-49a9-9c57-e7e163737b2e" providerId="ADAL" clId="{89241F2E-6FFB-4572-8421-F60979004CDF}" dt="2021-04-18T15:54:26.763" v="1459" actId="47"/>
        <pc:sldMkLst>
          <pc:docMk/>
          <pc:sldMk cId="587008480" sldId="258"/>
        </pc:sldMkLst>
      </pc:sldChg>
    </pc:docChg>
  </pc:docChgLst>
  <pc:docChgLst>
    <pc:chgData name="Rafael A Alvarez-Santiago" userId="412cb736-4c71-4057-95e3-0d7f6231b61d" providerId="ADAL" clId="{5AE8B13B-FBC6-46E7-B0B1-94605AA99D78}"/>
    <pc:docChg chg="undo custSel modSld">
      <pc:chgData name="Rafael A Alvarez-Santiago" userId="412cb736-4c71-4057-95e3-0d7f6231b61d" providerId="ADAL" clId="{5AE8B13B-FBC6-46E7-B0B1-94605AA99D78}" dt="2020-11-29T23:59:38.109" v="1" actId="1076"/>
      <pc:docMkLst>
        <pc:docMk/>
      </pc:docMkLst>
      <pc:sldChg chg="modSp mod">
        <pc:chgData name="Rafael A Alvarez-Santiago" userId="412cb736-4c71-4057-95e3-0d7f6231b61d" providerId="ADAL" clId="{5AE8B13B-FBC6-46E7-B0B1-94605AA99D78}" dt="2020-11-29T23:59:38.109" v="1" actId="1076"/>
        <pc:sldMkLst>
          <pc:docMk/>
          <pc:sldMk cId="3677947646" sldId="256"/>
        </pc:sldMkLst>
        <pc:spChg chg="mod">
          <ac:chgData name="Rafael A Alvarez-Santiago" userId="412cb736-4c71-4057-95e3-0d7f6231b61d" providerId="ADAL" clId="{5AE8B13B-FBC6-46E7-B0B1-94605AA99D78}" dt="2020-11-29T23:59:38.109" v="1" actId="1076"/>
          <ac:spMkLst>
            <pc:docMk/>
            <pc:sldMk cId="3677947646" sldId="256"/>
            <ac:spMk id="15" creationId="{05E93598-6C94-4CA5-A01E-538C7F52873F}"/>
          </ac:spMkLst>
        </pc:spChg>
        <pc:spChg chg="mod">
          <ac:chgData name="Rafael A Alvarez-Santiago" userId="412cb736-4c71-4057-95e3-0d7f6231b61d" providerId="ADAL" clId="{5AE8B13B-FBC6-46E7-B0B1-94605AA99D78}" dt="2020-11-29T23:59:38.109" v="1" actId="1076"/>
          <ac:spMkLst>
            <pc:docMk/>
            <pc:sldMk cId="3677947646" sldId="256"/>
            <ac:spMk id="35" creationId="{716075B0-E275-4FD5-A33C-2609570E215D}"/>
          </ac:spMkLst>
        </pc:spChg>
        <pc:graphicFrameChg chg="mod">
          <ac:chgData name="Rafael A Alvarez-Santiago" userId="412cb736-4c71-4057-95e3-0d7f6231b61d" providerId="ADAL" clId="{5AE8B13B-FBC6-46E7-B0B1-94605AA99D78}" dt="2020-11-29T23:59:38.109" v="1" actId="1076"/>
          <ac:graphicFrameMkLst>
            <pc:docMk/>
            <pc:sldMk cId="3677947646" sldId="256"/>
            <ac:graphicFrameMk id="30" creationId="{C86C9434-389D-4D85-8EE4-67780C4D8E16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100_DB3906FE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Budget</c:v>
                </c:pt>
              </c:strCache>
            </c:strRef>
          </c:tx>
          <c:explosion val="8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A95-4A8B-964E-28A463689DD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A95-4A8B-964E-28A463689DD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A95-4A8B-964E-28A463689DD6}"/>
              </c:ext>
            </c:extLst>
          </c:dPt>
          <c:dPt>
            <c:idx val="3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A95-4A8B-964E-28A463689DD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A95-4A8B-964E-28A463689DD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3A95-4A8B-964E-28A463689DD6}"/>
              </c:ext>
            </c:extLst>
          </c:dPt>
          <c:dLbls>
            <c:dLbl>
              <c:idx val="0"/>
              <c:layout>
                <c:manualLayout>
                  <c:x val="-0.18931091713478931"/>
                  <c:y val="-9.2834254026905136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A95-4A8B-964E-28A463689DD6}"/>
                </c:ext>
              </c:extLst>
            </c:dLbl>
            <c:dLbl>
              <c:idx val="1"/>
              <c:layout>
                <c:manualLayout>
                  <c:x val="0.11504743699653786"/>
                  <c:y val="-7.7292497135943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36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1834632350594514"/>
                      <c:h val="8.438408955445000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3A95-4A8B-964E-28A463689DD6}"/>
                </c:ext>
              </c:extLst>
            </c:dLbl>
            <c:dLbl>
              <c:idx val="2"/>
              <c:layout>
                <c:manualLayout>
                  <c:x val="0.13133118630194954"/>
                  <c:y val="-3.309524378244744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36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2568307679072199"/>
                      <c:h val="0.1368100997355536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3A95-4A8B-964E-28A463689DD6}"/>
                </c:ext>
              </c:extLst>
            </c:dLbl>
            <c:dLbl>
              <c:idx val="3"/>
              <c:layout>
                <c:manualLayout>
                  <c:x val="0.10340562420703454"/>
                  <c:y val="1.7784827802894098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A95-4A8B-964E-28A463689DD6}"/>
                </c:ext>
              </c:extLst>
            </c:dLbl>
            <c:dLbl>
              <c:idx val="4"/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3A95-4A8B-964E-28A463689DD6}"/>
                </c:ext>
              </c:extLst>
            </c:dLbl>
            <c:dLbl>
              <c:idx val="5"/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3A95-4A8B-964E-28A463689DD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Components</c:v>
                </c:pt>
                <c:pt idx="1">
                  <c:v>MicroControllers</c:v>
                </c:pt>
                <c:pt idx="2">
                  <c:v>PCB &amp; Faceplate</c:v>
                </c:pt>
                <c:pt idx="3">
                  <c:v>Case</c:v>
                </c:pt>
                <c:pt idx="4">
                  <c:v>Power Supply</c:v>
                </c:pt>
                <c:pt idx="5">
                  <c:v>Shipping</c:v>
                </c:pt>
              </c:strCache>
            </c:strRef>
          </c:cat>
          <c:val>
            <c:numRef>
              <c:f>Sheet1!$B$2:$B$7</c:f>
              <c:numCache>
                <c:formatCode>"$"#,##0_);[Red]\("$"#,##0\)</c:formatCode>
                <c:ptCount val="6"/>
                <c:pt idx="0">
                  <c:v>314.08999999999997</c:v>
                </c:pt>
                <c:pt idx="1">
                  <c:v>40.04</c:v>
                </c:pt>
                <c:pt idx="2">
                  <c:v>25.92</c:v>
                </c:pt>
                <c:pt idx="3">
                  <c:v>35</c:v>
                </c:pt>
                <c:pt idx="4">
                  <c:v>30</c:v>
                </c:pt>
                <c:pt idx="5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3A95-4A8B-964E-28A463689DD6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76634488654905908"/>
          <c:w val="0.99861499829557465"/>
          <c:h val="0.2333364522910693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79A29E-F694-4DB9-8BFB-7DE8CFF2029A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CB99F6A7-1784-4185-83DF-309CCAF3E01B}">
      <dgm:prSet phldrT="[Text]"/>
      <dgm:spPr/>
      <dgm:t>
        <a:bodyPr/>
        <a:lstStyle/>
        <a:p>
          <a:r>
            <a:rPr lang="en-US"/>
            <a:t>September</a:t>
          </a:r>
        </a:p>
      </dgm:t>
    </dgm:pt>
    <dgm:pt modelId="{1609B0CC-2762-4339-B460-7E2B349FE4FC}" type="parTrans" cxnId="{8F6FE238-5FDB-4639-B760-EA47C526F6A3}">
      <dgm:prSet/>
      <dgm:spPr/>
      <dgm:t>
        <a:bodyPr/>
        <a:lstStyle/>
        <a:p>
          <a:endParaRPr lang="en-US"/>
        </a:p>
      </dgm:t>
    </dgm:pt>
    <dgm:pt modelId="{2E0F5512-3442-4BB8-9038-055A4D91E787}" type="sibTrans" cxnId="{8F6FE238-5FDB-4639-B760-EA47C526F6A3}">
      <dgm:prSet/>
      <dgm:spPr/>
      <dgm:t>
        <a:bodyPr/>
        <a:lstStyle/>
        <a:p>
          <a:endParaRPr lang="en-US"/>
        </a:p>
      </dgm:t>
    </dgm:pt>
    <dgm:pt modelId="{BA1F1688-A18D-4B77-B736-5EAFD3B3608A}">
      <dgm:prSet phldrT="[Text]"/>
      <dgm:spPr/>
      <dgm:t>
        <a:bodyPr/>
        <a:lstStyle/>
        <a:p>
          <a:r>
            <a:rPr lang="en-US"/>
            <a:t>November </a:t>
          </a:r>
        </a:p>
      </dgm:t>
    </dgm:pt>
    <dgm:pt modelId="{AC5A75DC-1B2B-408D-AB01-15600172E27A}" type="parTrans" cxnId="{22C62B8F-E8A3-497B-B4D8-11C1D67EF5CF}">
      <dgm:prSet/>
      <dgm:spPr/>
      <dgm:t>
        <a:bodyPr/>
        <a:lstStyle/>
        <a:p>
          <a:endParaRPr lang="en-US"/>
        </a:p>
      </dgm:t>
    </dgm:pt>
    <dgm:pt modelId="{D1F71226-48D3-4B3A-B220-0227C2DA625B}" type="sibTrans" cxnId="{22C62B8F-E8A3-497B-B4D8-11C1D67EF5CF}">
      <dgm:prSet/>
      <dgm:spPr/>
      <dgm:t>
        <a:bodyPr/>
        <a:lstStyle/>
        <a:p>
          <a:endParaRPr lang="en-US"/>
        </a:p>
      </dgm:t>
    </dgm:pt>
    <dgm:pt modelId="{9635490D-02B0-4DBD-B27D-32940E5F74A9}">
      <dgm:prSet phldrT="[Text]"/>
      <dgm:spPr/>
      <dgm:t>
        <a:bodyPr/>
        <a:lstStyle/>
        <a:p>
          <a:r>
            <a:rPr lang="en-US"/>
            <a:t>October</a:t>
          </a:r>
        </a:p>
      </dgm:t>
    </dgm:pt>
    <dgm:pt modelId="{63A21A70-9F80-41B7-98EA-981F6108B203}" type="parTrans" cxnId="{4777FF75-E641-48AF-BD95-D482BED45CF4}">
      <dgm:prSet/>
      <dgm:spPr/>
      <dgm:t>
        <a:bodyPr/>
        <a:lstStyle/>
        <a:p>
          <a:endParaRPr lang="en-US"/>
        </a:p>
      </dgm:t>
    </dgm:pt>
    <dgm:pt modelId="{99CA5426-C6EC-4513-B2C7-445BB33E5B54}" type="sibTrans" cxnId="{4777FF75-E641-48AF-BD95-D482BED45CF4}">
      <dgm:prSet/>
      <dgm:spPr/>
      <dgm:t>
        <a:bodyPr/>
        <a:lstStyle/>
        <a:p>
          <a:endParaRPr lang="en-US"/>
        </a:p>
      </dgm:t>
    </dgm:pt>
    <dgm:pt modelId="{93756430-1742-47EE-8E35-F12FAC42A4D0}">
      <dgm:prSet phldrT="[Text]"/>
      <dgm:spPr/>
      <dgm:t>
        <a:bodyPr/>
        <a:lstStyle/>
        <a:p>
          <a:r>
            <a:rPr lang="en-US"/>
            <a:t>December</a:t>
          </a:r>
        </a:p>
      </dgm:t>
    </dgm:pt>
    <dgm:pt modelId="{9C8A6E6D-BB0F-4722-A81E-F60C788D6EFA}" type="parTrans" cxnId="{9FA9126B-90F9-4662-8467-3E8BBEF2B526}">
      <dgm:prSet/>
      <dgm:spPr/>
      <dgm:t>
        <a:bodyPr/>
        <a:lstStyle/>
        <a:p>
          <a:endParaRPr lang="en-US"/>
        </a:p>
      </dgm:t>
    </dgm:pt>
    <dgm:pt modelId="{E8586EC6-CBA0-46EF-AE15-5D6CA817E961}" type="sibTrans" cxnId="{9FA9126B-90F9-4662-8467-3E8BBEF2B526}">
      <dgm:prSet/>
      <dgm:spPr/>
      <dgm:t>
        <a:bodyPr/>
        <a:lstStyle/>
        <a:p>
          <a:endParaRPr lang="en-US"/>
        </a:p>
      </dgm:t>
    </dgm:pt>
    <dgm:pt modelId="{FA758720-05E6-4613-9511-DD80ED041B27}">
      <dgm:prSet phldrT="[Text]"/>
      <dgm:spPr/>
      <dgm:t>
        <a:bodyPr/>
        <a:lstStyle/>
        <a:p>
          <a:r>
            <a:rPr lang="en-US"/>
            <a:t>January</a:t>
          </a:r>
        </a:p>
      </dgm:t>
    </dgm:pt>
    <dgm:pt modelId="{A92D52CF-309C-4B93-AD96-CF7BC4D7AFD2}" type="parTrans" cxnId="{909079C8-7055-43FA-AC80-3237F27D2258}">
      <dgm:prSet/>
      <dgm:spPr/>
      <dgm:t>
        <a:bodyPr/>
        <a:lstStyle/>
        <a:p>
          <a:endParaRPr lang="en-US"/>
        </a:p>
      </dgm:t>
    </dgm:pt>
    <dgm:pt modelId="{AC28B245-CA6B-464B-8557-89563FCD7388}" type="sibTrans" cxnId="{909079C8-7055-43FA-AC80-3237F27D2258}">
      <dgm:prSet/>
      <dgm:spPr/>
      <dgm:t>
        <a:bodyPr/>
        <a:lstStyle/>
        <a:p>
          <a:endParaRPr lang="en-US"/>
        </a:p>
      </dgm:t>
    </dgm:pt>
    <dgm:pt modelId="{AE4804A4-62B8-4DDF-91C6-EB2397A1A6C1}">
      <dgm:prSet phldrT="[Text]"/>
      <dgm:spPr/>
      <dgm:t>
        <a:bodyPr/>
        <a:lstStyle/>
        <a:p>
          <a:r>
            <a:rPr lang="en-US"/>
            <a:t>February </a:t>
          </a:r>
        </a:p>
      </dgm:t>
    </dgm:pt>
    <dgm:pt modelId="{C2236C92-FD2D-43BD-84D9-CB4B1886CF46}" type="parTrans" cxnId="{55105FEE-790D-480D-B413-F594D55FA194}">
      <dgm:prSet/>
      <dgm:spPr/>
      <dgm:t>
        <a:bodyPr/>
        <a:lstStyle/>
        <a:p>
          <a:endParaRPr lang="en-US"/>
        </a:p>
      </dgm:t>
    </dgm:pt>
    <dgm:pt modelId="{C3ADDBDB-CB0E-4EEB-8175-6A24D5567FD8}" type="sibTrans" cxnId="{55105FEE-790D-480D-B413-F594D55FA194}">
      <dgm:prSet/>
      <dgm:spPr/>
      <dgm:t>
        <a:bodyPr/>
        <a:lstStyle/>
        <a:p>
          <a:endParaRPr lang="en-US"/>
        </a:p>
      </dgm:t>
    </dgm:pt>
    <dgm:pt modelId="{F2A3CE27-14D2-4B76-A8B8-1CD76B4FB843}">
      <dgm:prSet phldrT="[Text]"/>
      <dgm:spPr/>
      <dgm:t>
        <a:bodyPr/>
        <a:lstStyle/>
        <a:p>
          <a:r>
            <a:rPr lang="en-US"/>
            <a:t>March</a:t>
          </a:r>
        </a:p>
      </dgm:t>
    </dgm:pt>
    <dgm:pt modelId="{2B7F5100-5BCA-4C73-8388-18347E6887E9}" type="parTrans" cxnId="{0939116D-DCB3-4304-B82C-3AF39B8ACD62}">
      <dgm:prSet/>
      <dgm:spPr/>
      <dgm:t>
        <a:bodyPr/>
        <a:lstStyle/>
        <a:p>
          <a:endParaRPr lang="en-US"/>
        </a:p>
      </dgm:t>
    </dgm:pt>
    <dgm:pt modelId="{214480FE-DA17-4FA8-870C-5E38DB01B2E2}" type="sibTrans" cxnId="{0939116D-DCB3-4304-B82C-3AF39B8ACD62}">
      <dgm:prSet/>
      <dgm:spPr/>
      <dgm:t>
        <a:bodyPr/>
        <a:lstStyle/>
        <a:p>
          <a:endParaRPr lang="en-US"/>
        </a:p>
      </dgm:t>
    </dgm:pt>
    <dgm:pt modelId="{3AD22692-8F2B-461C-B8A3-C10CB815E644}">
      <dgm:prSet phldrT="[Text]"/>
      <dgm:spPr/>
      <dgm:t>
        <a:bodyPr/>
        <a:lstStyle/>
        <a:p>
          <a:r>
            <a:rPr lang="en-US"/>
            <a:t>April</a:t>
          </a:r>
        </a:p>
      </dgm:t>
    </dgm:pt>
    <dgm:pt modelId="{B5B5984B-E8FC-4653-B43A-35CB4F9DBCEC}" type="parTrans" cxnId="{BBAE7413-8738-4E8A-9364-D84A8FB204DA}">
      <dgm:prSet/>
      <dgm:spPr/>
      <dgm:t>
        <a:bodyPr/>
        <a:lstStyle/>
        <a:p>
          <a:endParaRPr lang="en-US"/>
        </a:p>
      </dgm:t>
    </dgm:pt>
    <dgm:pt modelId="{C6CCB1AB-C155-4D57-BA80-7B31837995E5}" type="sibTrans" cxnId="{BBAE7413-8738-4E8A-9364-D84A8FB204DA}">
      <dgm:prSet/>
      <dgm:spPr/>
      <dgm:t>
        <a:bodyPr/>
        <a:lstStyle/>
        <a:p>
          <a:endParaRPr lang="en-US"/>
        </a:p>
      </dgm:t>
    </dgm:pt>
    <dgm:pt modelId="{176EEE9A-B885-4CF5-AED1-AF6CDCB4329A}" type="pres">
      <dgm:prSet presAssocID="{3979A29E-F694-4DB9-8BFB-7DE8CFF2029A}" presName="Name0" presStyleCnt="0">
        <dgm:presLayoutVars>
          <dgm:dir/>
          <dgm:resizeHandles val="exact"/>
        </dgm:presLayoutVars>
      </dgm:prSet>
      <dgm:spPr/>
    </dgm:pt>
    <dgm:pt modelId="{C7A5FFA3-CBD6-4958-A859-BAFD2352F87D}" type="pres">
      <dgm:prSet presAssocID="{CB99F6A7-1784-4185-83DF-309CCAF3E01B}" presName="parTxOnly" presStyleLbl="node1" presStyleIdx="0" presStyleCnt="8">
        <dgm:presLayoutVars>
          <dgm:bulletEnabled val="1"/>
        </dgm:presLayoutVars>
      </dgm:prSet>
      <dgm:spPr/>
    </dgm:pt>
    <dgm:pt modelId="{CF718719-1140-4F4A-A38D-9649FDBCDB4E}" type="pres">
      <dgm:prSet presAssocID="{2E0F5512-3442-4BB8-9038-055A4D91E787}" presName="parSpace" presStyleCnt="0"/>
      <dgm:spPr/>
    </dgm:pt>
    <dgm:pt modelId="{F57C4025-9E25-44D7-B449-93963150C92A}" type="pres">
      <dgm:prSet presAssocID="{9635490D-02B0-4DBD-B27D-32940E5F74A9}" presName="parTxOnly" presStyleLbl="node1" presStyleIdx="1" presStyleCnt="8" custLinFactNeighborX="12455">
        <dgm:presLayoutVars>
          <dgm:bulletEnabled val="1"/>
        </dgm:presLayoutVars>
      </dgm:prSet>
      <dgm:spPr/>
    </dgm:pt>
    <dgm:pt modelId="{B8EBEDAF-1043-4543-9AC0-4EDD0BDF6861}" type="pres">
      <dgm:prSet presAssocID="{99CA5426-C6EC-4513-B2C7-445BB33E5B54}" presName="parSpace" presStyleCnt="0"/>
      <dgm:spPr/>
    </dgm:pt>
    <dgm:pt modelId="{F37DA2FD-38B1-444F-8307-23C5A1A32955}" type="pres">
      <dgm:prSet presAssocID="{BA1F1688-A18D-4B77-B736-5EAFD3B3608A}" presName="parTxOnly" presStyleLbl="node1" presStyleIdx="2" presStyleCnt="8">
        <dgm:presLayoutVars>
          <dgm:bulletEnabled val="1"/>
        </dgm:presLayoutVars>
      </dgm:prSet>
      <dgm:spPr/>
    </dgm:pt>
    <dgm:pt modelId="{9833AD15-41E7-4136-9A8D-9B5D4E9E44AA}" type="pres">
      <dgm:prSet presAssocID="{D1F71226-48D3-4B3A-B220-0227C2DA625B}" presName="parSpace" presStyleCnt="0"/>
      <dgm:spPr/>
    </dgm:pt>
    <dgm:pt modelId="{CE6CF6D9-568F-4839-AFE9-7C8E3BE4895E}" type="pres">
      <dgm:prSet presAssocID="{93756430-1742-47EE-8E35-F12FAC42A4D0}" presName="parTxOnly" presStyleLbl="node1" presStyleIdx="3" presStyleCnt="8">
        <dgm:presLayoutVars>
          <dgm:bulletEnabled val="1"/>
        </dgm:presLayoutVars>
      </dgm:prSet>
      <dgm:spPr/>
    </dgm:pt>
    <dgm:pt modelId="{1C53DB6D-4A57-4C01-A4F5-B9BA241C496C}" type="pres">
      <dgm:prSet presAssocID="{E8586EC6-CBA0-46EF-AE15-5D6CA817E961}" presName="parSpace" presStyleCnt="0"/>
      <dgm:spPr/>
    </dgm:pt>
    <dgm:pt modelId="{C6E16C5E-03E5-4A3D-B2D3-C54ABF449805}" type="pres">
      <dgm:prSet presAssocID="{FA758720-05E6-4613-9511-DD80ED041B27}" presName="parTxOnly" presStyleLbl="node1" presStyleIdx="4" presStyleCnt="8" custLinFactNeighborX="-354" custLinFactNeighborY="-3292">
        <dgm:presLayoutVars>
          <dgm:bulletEnabled val="1"/>
        </dgm:presLayoutVars>
      </dgm:prSet>
      <dgm:spPr/>
    </dgm:pt>
    <dgm:pt modelId="{7084AF18-184D-4FD0-9052-68FACF1C00FE}" type="pres">
      <dgm:prSet presAssocID="{AC28B245-CA6B-464B-8557-89563FCD7388}" presName="parSpace" presStyleCnt="0"/>
      <dgm:spPr/>
    </dgm:pt>
    <dgm:pt modelId="{1ACD2B68-36F1-498E-9C2B-069280A4A42D}" type="pres">
      <dgm:prSet presAssocID="{AE4804A4-62B8-4DDF-91C6-EB2397A1A6C1}" presName="parTxOnly" presStyleLbl="node1" presStyleIdx="5" presStyleCnt="8">
        <dgm:presLayoutVars>
          <dgm:bulletEnabled val="1"/>
        </dgm:presLayoutVars>
      </dgm:prSet>
      <dgm:spPr/>
    </dgm:pt>
    <dgm:pt modelId="{B534FAAC-D623-49D9-AF11-52968FF52779}" type="pres">
      <dgm:prSet presAssocID="{C3ADDBDB-CB0E-4EEB-8175-6A24D5567FD8}" presName="parSpace" presStyleCnt="0"/>
      <dgm:spPr/>
    </dgm:pt>
    <dgm:pt modelId="{33996DC0-2EE9-49AF-8AB3-0A86B69BB2F9}" type="pres">
      <dgm:prSet presAssocID="{F2A3CE27-14D2-4B76-A8B8-1CD76B4FB843}" presName="parTxOnly" presStyleLbl="node1" presStyleIdx="6" presStyleCnt="8">
        <dgm:presLayoutVars>
          <dgm:bulletEnabled val="1"/>
        </dgm:presLayoutVars>
      </dgm:prSet>
      <dgm:spPr/>
    </dgm:pt>
    <dgm:pt modelId="{C03EABF7-F864-438D-BB5D-AA00F4F904BC}" type="pres">
      <dgm:prSet presAssocID="{214480FE-DA17-4FA8-870C-5E38DB01B2E2}" presName="parSpace" presStyleCnt="0"/>
      <dgm:spPr/>
    </dgm:pt>
    <dgm:pt modelId="{B639C043-4A87-4A2E-BA0E-6CE35B5C9E9B}" type="pres">
      <dgm:prSet presAssocID="{3AD22692-8F2B-461C-B8A3-C10CB815E644}" presName="parTxOnly" presStyleLbl="node1" presStyleIdx="7" presStyleCnt="8">
        <dgm:presLayoutVars>
          <dgm:bulletEnabled val="1"/>
        </dgm:presLayoutVars>
      </dgm:prSet>
      <dgm:spPr/>
    </dgm:pt>
  </dgm:ptLst>
  <dgm:cxnLst>
    <dgm:cxn modelId="{A512860C-FF1C-4CEC-B877-A34215BFC670}" type="presOf" srcId="{3AD22692-8F2B-461C-B8A3-C10CB815E644}" destId="{B639C043-4A87-4A2E-BA0E-6CE35B5C9E9B}" srcOrd="0" destOrd="0" presId="urn:microsoft.com/office/officeart/2005/8/layout/hChevron3"/>
    <dgm:cxn modelId="{BBAE7413-8738-4E8A-9364-D84A8FB204DA}" srcId="{3979A29E-F694-4DB9-8BFB-7DE8CFF2029A}" destId="{3AD22692-8F2B-461C-B8A3-C10CB815E644}" srcOrd="7" destOrd="0" parTransId="{B5B5984B-E8FC-4653-B43A-35CB4F9DBCEC}" sibTransId="{C6CCB1AB-C155-4D57-BA80-7B31837995E5}"/>
    <dgm:cxn modelId="{7F544B32-DF68-4BB6-B9A4-5C897E3A56D7}" type="presOf" srcId="{F2A3CE27-14D2-4B76-A8B8-1CD76B4FB843}" destId="{33996DC0-2EE9-49AF-8AB3-0A86B69BB2F9}" srcOrd="0" destOrd="0" presId="urn:microsoft.com/office/officeart/2005/8/layout/hChevron3"/>
    <dgm:cxn modelId="{8F6FE238-5FDB-4639-B760-EA47C526F6A3}" srcId="{3979A29E-F694-4DB9-8BFB-7DE8CFF2029A}" destId="{CB99F6A7-1784-4185-83DF-309CCAF3E01B}" srcOrd="0" destOrd="0" parTransId="{1609B0CC-2762-4339-B460-7E2B349FE4FC}" sibTransId="{2E0F5512-3442-4BB8-9038-055A4D91E787}"/>
    <dgm:cxn modelId="{36C26D3F-2B06-4DD1-8D0A-B106CC451E1F}" type="presOf" srcId="{CB99F6A7-1784-4185-83DF-309CCAF3E01B}" destId="{C7A5FFA3-CBD6-4958-A859-BAFD2352F87D}" srcOrd="0" destOrd="0" presId="urn:microsoft.com/office/officeart/2005/8/layout/hChevron3"/>
    <dgm:cxn modelId="{9FA9126B-90F9-4662-8467-3E8BBEF2B526}" srcId="{3979A29E-F694-4DB9-8BFB-7DE8CFF2029A}" destId="{93756430-1742-47EE-8E35-F12FAC42A4D0}" srcOrd="3" destOrd="0" parTransId="{9C8A6E6D-BB0F-4722-A81E-F60C788D6EFA}" sibTransId="{E8586EC6-CBA0-46EF-AE15-5D6CA817E961}"/>
    <dgm:cxn modelId="{0939116D-DCB3-4304-B82C-3AF39B8ACD62}" srcId="{3979A29E-F694-4DB9-8BFB-7DE8CFF2029A}" destId="{F2A3CE27-14D2-4B76-A8B8-1CD76B4FB843}" srcOrd="6" destOrd="0" parTransId="{2B7F5100-5BCA-4C73-8388-18347E6887E9}" sibTransId="{214480FE-DA17-4FA8-870C-5E38DB01B2E2}"/>
    <dgm:cxn modelId="{A2B4E172-9111-451B-A8E1-51C8288E6879}" type="presOf" srcId="{AE4804A4-62B8-4DDF-91C6-EB2397A1A6C1}" destId="{1ACD2B68-36F1-498E-9C2B-069280A4A42D}" srcOrd="0" destOrd="0" presId="urn:microsoft.com/office/officeart/2005/8/layout/hChevron3"/>
    <dgm:cxn modelId="{4777FF75-E641-48AF-BD95-D482BED45CF4}" srcId="{3979A29E-F694-4DB9-8BFB-7DE8CFF2029A}" destId="{9635490D-02B0-4DBD-B27D-32940E5F74A9}" srcOrd="1" destOrd="0" parTransId="{63A21A70-9F80-41B7-98EA-981F6108B203}" sibTransId="{99CA5426-C6EC-4513-B2C7-445BB33E5B54}"/>
    <dgm:cxn modelId="{22C62B8F-E8A3-497B-B4D8-11C1D67EF5CF}" srcId="{3979A29E-F694-4DB9-8BFB-7DE8CFF2029A}" destId="{BA1F1688-A18D-4B77-B736-5EAFD3B3608A}" srcOrd="2" destOrd="0" parTransId="{AC5A75DC-1B2B-408D-AB01-15600172E27A}" sibTransId="{D1F71226-48D3-4B3A-B220-0227C2DA625B}"/>
    <dgm:cxn modelId="{2730039B-147A-4F5C-A67D-AFC66612FDEF}" type="presOf" srcId="{3979A29E-F694-4DB9-8BFB-7DE8CFF2029A}" destId="{176EEE9A-B885-4CF5-AED1-AF6CDCB4329A}" srcOrd="0" destOrd="0" presId="urn:microsoft.com/office/officeart/2005/8/layout/hChevron3"/>
    <dgm:cxn modelId="{B5893F9B-9B82-46D4-9C09-0678E632807A}" type="presOf" srcId="{93756430-1742-47EE-8E35-F12FAC42A4D0}" destId="{CE6CF6D9-568F-4839-AFE9-7C8E3BE4895E}" srcOrd="0" destOrd="0" presId="urn:microsoft.com/office/officeart/2005/8/layout/hChevron3"/>
    <dgm:cxn modelId="{35563DA9-5B6C-4986-97C6-46E4C9987578}" type="presOf" srcId="{9635490D-02B0-4DBD-B27D-32940E5F74A9}" destId="{F57C4025-9E25-44D7-B449-93963150C92A}" srcOrd="0" destOrd="0" presId="urn:microsoft.com/office/officeart/2005/8/layout/hChevron3"/>
    <dgm:cxn modelId="{FCABBCBC-C587-46EF-8FD1-F2C599ACEC49}" type="presOf" srcId="{FA758720-05E6-4613-9511-DD80ED041B27}" destId="{C6E16C5E-03E5-4A3D-B2D3-C54ABF449805}" srcOrd="0" destOrd="0" presId="urn:microsoft.com/office/officeart/2005/8/layout/hChevron3"/>
    <dgm:cxn modelId="{909079C8-7055-43FA-AC80-3237F27D2258}" srcId="{3979A29E-F694-4DB9-8BFB-7DE8CFF2029A}" destId="{FA758720-05E6-4613-9511-DD80ED041B27}" srcOrd="4" destOrd="0" parTransId="{A92D52CF-309C-4B93-AD96-CF7BC4D7AFD2}" sibTransId="{AC28B245-CA6B-464B-8557-89563FCD7388}"/>
    <dgm:cxn modelId="{175861CB-60E9-4E8D-9709-4DFB6630A2B7}" type="presOf" srcId="{BA1F1688-A18D-4B77-B736-5EAFD3B3608A}" destId="{F37DA2FD-38B1-444F-8307-23C5A1A32955}" srcOrd="0" destOrd="0" presId="urn:microsoft.com/office/officeart/2005/8/layout/hChevron3"/>
    <dgm:cxn modelId="{55105FEE-790D-480D-B413-F594D55FA194}" srcId="{3979A29E-F694-4DB9-8BFB-7DE8CFF2029A}" destId="{AE4804A4-62B8-4DDF-91C6-EB2397A1A6C1}" srcOrd="5" destOrd="0" parTransId="{C2236C92-FD2D-43BD-84D9-CB4B1886CF46}" sibTransId="{C3ADDBDB-CB0E-4EEB-8175-6A24D5567FD8}"/>
    <dgm:cxn modelId="{D71BFF23-FFCE-4B00-B707-9487A40A6D5C}" type="presParOf" srcId="{176EEE9A-B885-4CF5-AED1-AF6CDCB4329A}" destId="{C7A5FFA3-CBD6-4958-A859-BAFD2352F87D}" srcOrd="0" destOrd="0" presId="urn:microsoft.com/office/officeart/2005/8/layout/hChevron3"/>
    <dgm:cxn modelId="{03E81938-47C6-4DBE-8EC3-795D1E2B5CC7}" type="presParOf" srcId="{176EEE9A-B885-4CF5-AED1-AF6CDCB4329A}" destId="{CF718719-1140-4F4A-A38D-9649FDBCDB4E}" srcOrd="1" destOrd="0" presId="urn:microsoft.com/office/officeart/2005/8/layout/hChevron3"/>
    <dgm:cxn modelId="{3F184A2A-D999-44BF-B0ED-B122CD1DA099}" type="presParOf" srcId="{176EEE9A-B885-4CF5-AED1-AF6CDCB4329A}" destId="{F57C4025-9E25-44D7-B449-93963150C92A}" srcOrd="2" destOrd="0" presId="urn:microsoft.com/office/officeart/2005/8/layout/hChevron3"/>
    <dgm:cxn modelId="{226C7EA1-A908-440C-9FAE-C2E59F073CB9}" type="presParOf" srcId="{176EEE9A-B885-4CF5-AED1-AF6CDCB4329A}" destId="{B8EBEDAF-1043-4543-9AC0-4EDD0BDF6861}" srcOrd="3" destOrd="0" presId="urn:microsoft.com/office/officeart/2005/8/layout/hChevron3"/>
    <dgm:cxn modelId="{79B55359-5BE5-4F41-B6E8-5D279EED665F}" type="presParOf" srcId="{176EEE9A-B885-4CF5-AED1-AF6CDCB4329A}" destId="{F37DA2FD-38B1-444F-8307-23C5A1A32955}" srcOrd="4" destOrd="0" presId="urn:microsoft.com/office/officeart/2005/8/layout/hChevron3"/>
    <dgm:cxn modelId="{4194FB6F-1E99-4AF1-938C-2F94BE96A4BC}" type="presParOf" srcId="{176EEE9A-B885-4CF5-AED1-AF6CDCB4329A}" destId="{9833AD15-41E7-4136-9A8D-9B5D4E9E44AA}" srcOrd="5" destOrd="0" presId="urn:microsoft.com/office/officeart/2005/8/layout/hChevron3"/>
    <dgm:cxn modelId="{F1314994-5A51-4F4A-B8C4-94878614B066}" type="presParOf" srcId="{176EEE9A-B885-4CF5-AED1-AF6CDCB4329A}" destId="{CE6CF6D9-568F-4839-AFE9-7C8E3BE4895E}" srcOrd="6" destOrd="0" presId="urn:microsoft.com/office/officeart/2005/8/layout/hChevron3"/>
    <dgm:cxn modelId="{38D93E77-0D74-4173-91EF-7B2D363EA508}" type="presParOf" srcId="{176EEE9A-B885-4CF5-AED1-AF6CDCB4329A}" destId="{1C53DB6D-4A57-4C01-A4F5-B9BA241C496C}" srcOrd="7" destOrd="0" presId="urn:microsoft.com/office/officeart/2005/8/layout/hChevron3"/>
    <dgm:cxn modelId="{CBA3199E-9C5D-49AA-A0EE-F302F5F18829}" type="presParOf" srcId="{176EEE9A-B885-4CF5-AED1-AF6CDCB4329A}" destId="{C6E16C5E-03E5-4A3D-B2D3-C54ABF449805}" srcOrd="8" destOrd="0" presId="urn:microsoft.com/office/officeart/2005/8/layout/hChevron3"/>
    <dgm:cxn modelId="{92987E64-8E2D-4177-B67A-58002EC18B0B}" type="presParOf" srcId="{176EEE9A-B885-4CF5-AED1-AF6CDCB4329A}" destId="{7084AF18-184D-4FD0-9052-68FACF1C00FE}" srcOrd="9" destOrd="0" presId="urn:microsoft.com/office/officeart/2005/8/layout/hChevron3"/>
    <dgm:cxn modelId="{19F0B5AD-AC02-4689-BE9B-5F84F09D8D6A}" type="presParOf" srcId="{176EEE9A-B885-4CF5-AED1-AF6CDCB4329A}" destId="{1ACD2B68-36F1-498E-9C2B-069280A4A42D}" srcOrd="10" destOrd="0" presId="urn:microsoft.com/office/officeart/2005/8/layout/hChevron3"/>
    <dgm:cxn modelId="{93375806-861B-4515-B4FE-E6257E6BD690}" type="presParOf" srcId="{176EEE9A-B885-4CF5-AED1-AF6CDCB4329A}" destId="{B534FAAC-D623-49D9-AF11-52968FF52779}" srcOrd="11" destOrd="0" presId="urn:microsoft.com/office/officeart/2005/8/layout/hChevron3"/>
    <dgm:cxn modelId="{E3D05E9E-0407-473F-81D4-C991397FC0F2}" type="presParOf" srcId="{176EEE9A-B885-4CF5-AED1-AF6CDCB4329A}" destId="{33996DC0-2EE9-49AF-8AB3-0A86B69BB2F9}" srcOrd="12" destOrd="0" presId="urn:microsoft.com/office/officeart/2005/8/layout/hChevron3"/>
    <dgm:cxn modelId="{FE47025A-9025-4C16-912E-3EE63D20EA1C}" type="presParOf" srcId="{176EEE9A-B885-4CF5-AED1-AF6CDCB4329A}" destId="{C03EABF7-F864-438D-BB5D-AA00F4F904BC}" srcOrd="13" destOrd="0" presId="urn:microsoft.com/office/officeart/2005/8/layout/hChevron3"/>
    <dgm:cxn modelId="{EC706E27-172D-4864-8A49-DE7B2A4B4862}" type="presParOf" srcId="{176EEE9A-B885-4CF5-AED1-AF6CDCB4329A}" destId="{B639C043-4A87-4A2E-BA0E-6CE35B5C9E9B}" srcOrd="1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A5FFA3-CBD6-4958-A859-BAFD2352F87D}">
      <dsp:nvSpPr>
        <dsp:cNvPr id="0" name=""/>
        <dsp:cNvSpPr/>
      </dsp:nvSpPr>
      <dsp:spPr>
        <a:xfrm>
          <a:off x="11739" y="0"/>
          <a:ext cx="3639306" cy="104129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9362" tIns="114681" rIns="57341" bIns="114681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September</a:t>
          </a:r>
        </a:p>
      </dsp:txBody>
      <dsp:txXfrm>
        <a:off x="11739" y="0"/>
        <a:ext cx="3378984" cy="1041290"/>
      </dsp:txXfrm>
    </dsp:sp>
    <dsp:sp modelId="{F57C4025-9E25-44D7-B449-93963150C92A}">
      <dsp:nvSpPr>
        <dsp:cNvPr id="0" name=""/>
        <dsp:cNvSpPr/>
      </dsp:nvSpPr>
      <dsp:spPr>
        <a:xfrm>
          <a:off x="3013839" y="0"/>
          <a:ext cx="3639306" cy="104129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022" tIns="114681" rIns="57341" bIns="114681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October</a:t>
          </a:r>
        </a:p>
      </dsp:txBody>
      <dsp:txXfrm>
        <a:off x="3534484" y="0"/>
        <a:ext cx="2598016" cy="1041290"/>
      </dsp:txXfrm>
    </dsp:sp>
    <dsp:sp modelId="{F37DA2FD-38B1-444F-8307-23C5A1A32955}">
      <dsp:nvSpPr>
        <dsp:cNvPr id="0" name=""/>
        <dsp:cNvSpPr/>
      </dsp:nvSpPr>
      <dsp:spPr>
        <a:xfrm>
          <a:off x="5834629" y="0"/>
          <a:ext cx="3639306" cy="104129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022" tIns="114681" rIns="57341" bIns="114681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November </a:t>
          </a:r>
        </a:p>
      </dsp:txBody>
      <dsp:txXfrm>
        <a:off x="6355274" y="0"/>
        <a:ext cx="2598016" cy="1041290"/>
      </dsp:txXfrm>
    </dsp:sp>
    <dsp:sp modelId="{CE6CF6D9-568F-4839-AFE9-7C8E3BE4895E}">
      <dsp:nvSpPr>
        <dsp:cNvPr id="0" name=""/>
        <dsp:cNvSpPr/>
      </dsp:nvSpPr>
      <dsp:spPr>
        <a:xfrm>
          <a:off x="8746074" y="0"/>
          <a:ext cx="3639306" cy="104129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022" tIns="114681" rIns="57341" bIns="114681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December</a:t>
          </a:r>
        </a:p>
      </dsp:txBody>
      <dsp:txXfrm>
        <a:off x="9266719" y="0"/>
        <a:ext cx="2598016" cy="1041290"/>
      </dsp:txXfrm>
    </dsp:sp>
    <dsp:sp modelId="{C6E16C5E-03E5-4A3D-B2D3-C54ABF449805}">
      <dsp:nvSpPr>
        <dsp:cNvPr id="0" name=""/>
        <dsp:cNvSpPr/>
      </dsp:nvSpPr>
      <dsp:spPr>
        <a:xfrm>
          <a:off x="11654942" y="0"/>
          <a:ext cx="3639306" cy="104129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022" tIns="114681" rIns="57341" bIns="114681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January</a:t>
          </a:r>
        </a:p>
      </dsp:txBody>
      <dsp:txXfrm>
        <a:off x="12175587" y="0"/>
        <a:ext cx="2598016" cy="1041290"/>
      </dsp:txXfrm>
    </dsp:sp>
    <dsp:sp modelId="{1ACD2B68-36F1-498E-9C2B-069280A4A42D}">
      <dsp:nvSpPr>
        <dsp:cNvPr id="0" name=""/>
        <dsp:cNvSpPr/>
      </dsp:nvSpPr>
      <dsp:spPr>
        <a:xfrm>
          <a:off x="14568963" y="0"/>
          <a:ext cx="3639306" cy="104129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022" tIns="114681" rIns="57341" bIns="114681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February </a:t>
          </a:r>
        </a:p>
      </dsp:txBody>
      <dsp:txXfrm>
        <a:off x="15089608" y="0"/>
        <a:ext cx="2598016" cy="1041290"/>
      </dsp:txXfrm>
    </dsp:sp>
    <dsp:sp modelId="{33996DC0-2EE9-49AF-8AB3-0A86B69BB2F9}">
      <dsp:nvSpPr>
        <dsp:cNvPr id="0" name=""/>
        <dsp:cNvSpPr/>
      </dsp:nvSpPr>
      <dsp:spPr>
        <a:xfrm>
          <a:off x="17480408" y="0"/>
          <a:ext cx="3639306" cy="104129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022" tIns="114681" rIns="57341" bIns="114681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March</a:t>
          </a:r>
        </a:p>
      </dsp:txBody>
      <dsp:txXfrm>
        <a:off x="18001053" y="0"/>
        <a:ext cx="2598016" cy="1041290"/>
      </dsp:txXfrm>
    </dsp:sp>
    <dsp:sp modelId="{B639C043-4A87-4A2E-BA0E-6CE35B5C9E9B}">
      <dsp:nvSpPr>
        <dsp:cNvPr id="0" name=""/>
        <dsp:cNvSpPr/>
      </dsp:nvSpPr>
      <dsp:spPr>
        <a:xfrm>
          <a:off x="20391853" y="0"/>
          <a:ext cx="3639306" cy="104129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022" tIns="114681" rIns="57341" bIns="114681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April</a:t>
          </a:r>
        </a:p>
      </dsp:txBody>
      <dsp:txXfrm>
        <a:off x="20912498" y="0"/>
        <a:ext cx="2598016" cy="10412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9FC8A-B68C-4E00-AC0B-8A2233351D43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2E46BA-A5D1-4137-AE7C-98C5C09BE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52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E46BA-A5D1-4137-AE7C-98C5C09BEB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624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43200" y="8521703"/>
            <a:ext cx="31089600" cy="58801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Modular Synthesis As an Educational Tool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5544800"/>
            <a:ext cx="25603200" cy="7010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286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573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4860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147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43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972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008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29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28800" y="25425403"/>
            <a:ext cx="8534400" cy="1460500"/>
          </a:xfrm>
          <a:prstGeom prst="rect">
            <a:avLst/>
          </a:prstGeom>
        </p:spPr>
        <p:txBody>
          <a:bodyPr/>
          <a:lstStyle/>
          <a:p>
            <a:fld id="{253623C2-DEAC-444E-913F-3D4D21BC9C7D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496800" y="25425403"/>
            <a:ext cx="11582400" cy="1460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212800" y="25425403"/>
            <a:ext cx="8534400" cy="1460500"/>
          </a:xfrm>
          <a:prstGeom prst="rect">
            <a:avLst/>
          </a:prstGeom>
        </p:spPr>
        <p:txBody>
          <a:bodyPr/>
          <a:lstStyle/>
          <a:p>
            <a:fld id="{38DE4C3D-EE96-1745-8736-0D7F30EFF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05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098552"/>
            <a:ext cx="32918400" cy="4572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6400803"/>
            <a:ext cx="32918400" cy="1810385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28800" y="25425403"/>
            <a:ext cx="8534400" cy="1460500"/>
          </a:xfrm>
          <a:prstGeom prst="rect">
            <a:avLst/>
          </a:prstGeom>
        </p:spPr>
        <p:txBody>
          <a:bodyPr/>
          <a:lstStyle/>
          <a:p>
            <a:fld id="{253623C2-DEAC-444E-913F-3D4D21BC9C7D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496800" y="25425403"/>
            <a:ext cx="11582400" cy="1460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212800" y="25425403"/>
            <a:ext cx="8534400" cy="1460500"/>
          </a:xfrm>
          <a:prstGeom prst="rect">
            <a:avLst/>
          </a:prstGeom>
        </p:spPr>
        <p:txBody>
          <a:bodyPr/>
          <a:lstStyle/>
          <a:p>
            <a:fld id="{38DE4C3D-EE96-1745-8736-0D7F30EFF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905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337453" y="4102100"/>
            <a:ext cx="18103848" cy="87382353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25900" y="4102100"/>
            <a:ext cx="53701953" cy="8738235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28800" y="25425403"/>
            <a:ext cx="8534400" cy="1460500"/>
          </a:xfrm>
          <a:prstGeom prst="rect">
            <a:avLst/>
          </a:prstGeom>
        </p:spPr>
        <p:txBody>
          <a:bodyPr/>
          <a:lstStyle/>
          <a:p>
            <a:fld id="{253623C2-DEAC-444E-913F-3D4D21BC9C7D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496800" y="25425403"/>
            <a:ext cx="11582400" cy="1460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212800" y="25425403"/>
            <a:ext cx="8534400" cy="1460500"/>
          </a:xfrm>
          <a:prstGeom prst="rect">
            <a:avLst/>
          </a:prstGeom>
        </p:spPr>
        <p:txBody>
          <a:bodyPr/>
          <a:lstStyle/>
          <a:p>
            <a:fld id="{38DE4C3D-EE96-1745-8736-0D7F30EFF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1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098552"/>
            <a:ext cx="32918400" cy="4572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6400803"/>
            <a:ext cx="32918400" cy="1810385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28800" y="25425403"/>
            <a:ext cx="8534400" cy="1460500"/>
          </a:xfrm>
          <a:prstGeom prst="rect">
            <a:avLst/>
          </a:prstGeom>
        </p:spPr>
        <p:txBody>
          <a:bodyPr/>
          <a:lstStyle/>
          <a:p>
            <a:fld id="{253623C2-DEAC-444E-913F-3D4D21BC9C7D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496800" y="25425403"/>
            <a:ext cx="11582400" cy="1460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212800" y="25425403"/>
            <a:ext cx="8534400" cy="1460500"/>
          </a:xfrm>
          <a:prstGeom prst="rect">
            <a:avLst/>
          </a:prstGeom>
        </p:spPr>
        <p:txBody>
          <a:bodyPr/>
          <a:lstStyle/>
          <a:p>
            <a:fld id="{38DE4C3D-EE96-1745-8736-0D7F30EFF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7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3" y="17627603"/>
            <a:ext cx="31089600" cy="5448300"/>
          </a:xfrm>
          <a:prstGeom prst="rect">
            <a:avLst/>
          </a:prstGeom>
        </p:spPr>
        <p:txBody>
          <a:bodyPr anchor="t"/>
          <a:lstStyle>
            <a:lvl1pPr algn="l">
              <a:defRPr sz="15999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3" y="11626854"/>
            <a:ext cx="31089600" cy="600074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1pPr>
            <a:lvl2pPr marL="1828699" indent="0">
              <a:buNone/>
              <a:defRPr sz="7166">
                <a:solidFill>
                  <a:schemeClr val="tx1">
                    <a:tint val="75000"/>
                  </a:schemeClr>
                </a:solidFill>
              </a:defRPr>
            </a:lvl2pPr>
            <a:lvl3pPr marL="3657399" indent="0">
              <a:buNone/>
              <a:defRPr sz="6416">
                <a:solidFill>
                  <a:schemeClr val="tx1">
                    <a:tint val="75000"/>
                  </a:schemeClr>
                </a:solidFill>
              </a:defRPr>
            </a:lvl3pPr>
            <a:lvl4pPr marL="5486098" indent="0">
              <a:buNone/>
              <a:defRPr sz="5583">
                <a:solidFill>
                  <a:schemeClr val="tx1">
                    <a:tint val="75000"/>
                  </a:schemeClr>
                </a:solidFill>
              </a:defRPr>
            </a:lvl4pPr>
            <a:lvl5pPr marL="7314797" indent="0">
              <a:buNone/>
              <a:defRPr sz="5583">
                <a:solidFill>
                  <a:schemeClr val="tx1">
                    <a:tint val="75000"/>
                  </a:schemeClr>
                </a:solidFill>
              </a:defRPr>
            </a:lvl5pPr>
            <a:lvl6pPr marL="9143498" indent="0">
              <a:buNone/>
              <a:defRPr sz="5583">
                <a:solidFill>
                  <a:schemeClr val="tx1">
                    <a:tint val="75000"/>
                  </a:schemeClr>
                </a:solidFill>
              </a:defRPr>
            </a:lvl6pPr>
            <a:lvl7pPr marL="10972197" indent="0">
              <a:buNone/>
              <a:defRPr sz="5583">
                <a:solidFill>
                  <a:schemeClr val="tx1">
                    <a:tint val="75000"/>
                  </a:schemeClr>
                </a:solidFill>
              </a:defRPr>
            </a:lvl7pPr>
            <a:lvl8pPr marL="12800896" indent="0">
              <a:buNone/>
              <a:defRPr sz="5583">
                <a:solidFill>
                  <a:schemeClr val="tx1">
                    <a:tint val="75000"/>
                  </a:schemeClr>
                </a:solidFill>
              </a:defRPr>
            </a:lvl8pPr>
            <a:lvl9pPr marL="14629596" indent="0">
              <a:buNone/>
              <a:defRPr sz="55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28800" y="25425403"/>
            <a:ext cx="8534400" cy="1460500"/>
          </a:xfrm>
          <a:prstGeom prst="rect">
            <a:avLst/>
          </a:prstGeom>
        </p:spPr>
        <p:txBody>
          <a:bodyPr/>
          <a:lstStyle/>
          <a:p>
            <a:fld id="{253623C2-DEAC-444E-913F-3D4D21BC9C7D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496800" y="25425403"/>
            <a:ext cx="11582400" cy="1460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212800" y="25425403"/>
            <a:ext cx="8534400" cy="1460500"/>
          </a:xfrm>
          <a:prstGeom prst="rect">
            <a:avLst/>
          </a:prstGeom>
        </p:spPr>
        <p:txBody>
          <a:bodyPr/>
          <a:lstStyle/>
          <a:p>
            <a:fld id="{38DE4C3D-EE96-1745-8736-0D7F30EFF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88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098552"/>
            <a:ext cx="32918400" cy="4572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25903" y="23895053"/>
            <a:ext cx="35902900" cy="67589400"/>
          </a:xfrm>
          <a:prstGeom prst="rect">
            <a:avLst/>
          </a:prstGeom>
        </p:spPr>
        <p:txBody>
          <a:bodyPr/>
          <a:lstStyle>
            <a:lvl1pPr>
              <a:defRPr sz="11166"/>
            </a:lvl1pPr>
            <a:lvl2pPr>
              <a:defRPr sz="9666"/>
            </a:lvl2pPr>
            <a:lvl3pPr>
              <a:defRPr sz="8000"/>
            </a:lvl3pPr>
            <a:lvl4pPr>
              <a:defRPr sz="7166"/>
            </a:lvl4pPr>
            <a:lvl5pPr>
              <a:defRPr sz="7166"/>
            </a:lvl5pPr>
            <a:lvl6pPr>
              <a:defRPr sz="7166"/>
            </a:lvl6pPr>
            <a:lvl7pPr>
              <a:defRPr sz="7166"/>
            </a:lvl7pPr>
            <a:lvl8pPr>
              <a:defRPr sz="7166"/>
            </a:lvl8pPr>
            <a:lvl9pPr>
              <a:defRPr sz="71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538403" y="23895053"/>
            <a:ext cx="35902900" cy="67589400"/>
          </a:xfrm>
          <a:prstGeom prst="rect">
            <a:avLst/>
          </a:prstGeom>
        </p:spPr>
        <p:txBody>
          <a:bodyPr/>
          <a:lstStyle>
            <a:lvl1pPr>
              <a:defRPr sz="11166"/>
            </a:lvl1pPr>
            <a:lvl2pPr>
              <a:defRPr sz="9666"/>
            </a:lvl2pPr>
            <a:lvl3pPr>
              <a:defRPr sz="8000"/>
            </a:lvl3pPr>
            <a:lvl4pPr>
              <a:defRPr sz="7166"/>
            </a:lvl4pPr>
            <a:lvl5pPr>
              <a:defRPr sz="7166"/>
            </a:lvl5pPr>
            <a:lvl6pPr>
              <a:defRPr sz="7166"/>
            </a:lvl6pPr>
            <a:lvl7pPr>
              <a:defRPr sz="7166"/>
            </a:lvl7pPr>
            <a:lvl8pPr>
              <a:defRPr sz="7166"/>
            </a:lvl8pPr>
            <a:lvl9pPr>
              <a:defRPr sz="71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28800" y="25425403"/>
            <a:ext cx="8534400" cy="1460500"/>
          </a:xfrm>
          <a:prstGeom prst="rect">
            <a:avLst/>
          </a:prstGeom>
        </p:spPr>
        <p:txBody>
          <a:bodyPr/>
          <a:lstStyle/>
          <a:p>
            <a:fld id="{253623C2-DEAC-444E-913F-3D4D21BC9C7D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496800" y="25425403"/>
            <a:ext cx="11582400" cy="1460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6212800" y="25425403"/>
            <a:ext cx="8534400" cy="1460500"/>
          </a:xfrm>
          <a:prstGeom prst="rect">
            <a:avLst/>
          </a:prstGeom>
        </p:spPr>
        <p:txBody>
          <a:bodyPr/>
          <a:lstStyle/>
          <a:p>
            <a:fld id="{38DE4C3D-EE96-1745-8736-0D7F30EFF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559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098552"/>
            <a:ext cx="32918400" cy="4572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140452"/>
            <a:ext cx="16160753" cy="255904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9666" b="1"/>
            </a:lvl1pPr>
            <a:lvl2pPr marL="1828699" indent="0">
              <a:buNone/>
              <a:defRPr sz="8000" b="1"/>
            </a:lvl2pPr>
            <a:lvl3pPr marL="3657399" indent="0">
              <a:buNone/>
              <a:defRPr sz="7166" b="1"/>
            </a:lvl3pPr>
            <a:lvl4pPr marL="5486098" indent="0">
              <a:buNone/>
              <a:defRPr sz="6416" b="1"/>
            </a:lvl4pPr>
            <a:lvl5pPr marL="7314797" indent="0">
              <a:buNone/>
              <a:defRPr sz="6416" b="1"/>
            </a:lvl5pPr>
            <a:lvl6pPr marL="9143498" indent="0">
              <a:buNone/>
              <a:defRPr sz="6416" b="1"/>
            </a:lvl6pPr>
            <a:lvl7pPr marL="10972197" indent="0">
              <a:buNone/>
              <a:defRPr sz="6416" b="1"/>
            </a:lvl7pPr>
            <a:lvl8pPr marL="12800896" indent="0">
              <a:buNone/>
              <a:defRPr sz="6416" b="1"/>
            </a:lvl8pPr>
            <a:lvl9pPr marL="14629596" indent="0">
              <a:buNone/>
              <a:defRPr sz="641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0" y="8699500"/>
            <a:ext cx="16160753" cy="15805152"/>
          </a:xfrm>
          <a:prstGeom prst="rect">
            <a:avLst/>
          </a:prstGeom>
        </p:spPr>
        <p:txBody>
          <a:bodyPr/>
          <a:lstStyle>
            <a:lvl1pPr>
              <a:defRPr sz="9666"/>
            </a:lvl1pPr>
            <a:lvl2pPr>
              <a:defRPr sz="8000"/>
            </a:lvl2pPr>
            <a:lvl3pPr>
              <a:defRPr sz="7166"/>
            </a:lvl3pPr>
            <a:lvl4pPr>
              <a:defRPr sz="6416"/>
            </a:lvl4pPr>
            <a:lvl5pPr>
              <a:defRPr sz="6416"/>
            </a:lvl5pPr>
            <a:lvl6pPr>
              <a:defRPr sz="6416"/>
            </a:lvl6pPr>
            <a:lvl7pPr>
              <a:defRPr sz="6416"/>
            </a:lvl7pPr>
            <a:lvl8pPr>
              <a:defRPr sz="6416"/>
            </a:lvl8pPr>
            <a:lvl9pPr>
              <a:defRPr sz="641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3" y="6140452"/>
            <a:ext cx="16167100" cy="255904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9666" b="1"/>
            </a:lvl1pPr>
            <a:lvl2pPr marL="1828699" indent="0">
              <a:buNone/>
              <a:defRPr sz="8000" b="1"/>
            </a:lvl2pPr>
            <a:lvl3pPr marL="3657399" indent="0">
              <a:buNone/>
              <a:defRPr sz="7166" b="1"/>
            </a:lvl3pPr>
            <a:lvl4pPr marL="5486098" indent="0">
              <a:buNone/>
              <a:defRPr sz="6416" b="1"/>
            </a:lvl4pPr>
            <a:lvl5pPr marL="7314797" indent="0">
              <a:buNone/>
              <a:defRPr sz="6416" b="1"/>
            </a:lvl5pPr>
            <a:lvl6pPr marL="9143498" indent="0">
              <a:buNone/>
              <a:defRPr sz="6416" b="1"/>
            </a:lvl6pPr>
            <a:lvl7pPr marL="10972197" indent="0">
              <a:buNone/>
              <a:defRPr sz="6416" b="1"/>
            </a:lvl7pPr>
            <a:lvl8pPr marL="12800896" indent="0">
              <a:buNone/>
              <a:defRPr sz="6416" b="1"/>
            </a:lvl8pPr>
            <a:lvl9pPr marL="14629596" indent="0">
              <a:buNone/>
              <a:defRPr sz="641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3" y="8699500"/>
            <a:ext cx="16167100" cy="15805152"/>
          </a:xfrm>
          <a:prstGeom prst="rect">
            <a:avLst/>
          </a:prstGeom>
        </p:spPr>
        <p:txBody>
          <a:bodyPr/>
          <a:lstStyle>
            <a:lvl1pPr>
              <a:defRPr sz="9666"/>
            </a:lvl1pPr>
            <a:lvl2pPr>
              <a:defRPr sz="8000"/>
            </a:lvl2pPr>
            <a:lvl3pPr>
              <a:defRPr sz="7166"/>
            </a:lvl3pPr>
            <a:lvl4pPr>
              <a:defRPr sz="6416"/>
            </a:lvl4pPr>
            <a:lvl5pPr>
              <a:defRPr sz="6416"/>
            </a:lvl5pPr>
            <a:lvl6pPr>
              <a:defRPr sz="6416"/>
            </a:lvl6pPr>
            <a:lvl7pPr>
              <a:defRPr sz="6416"/>
            </a:lvl7pPr>
            <a:lvl8pPr>
              <a:defRPr sz="6416"/>
            </a:lvl8pPr>
            <a:lvl9pPr>
              <a:defRPr sz="641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828800" y="25425403"/>
            <a:ext cx="8534400" cy="1460500"/>
          </a:xfrm>
          <a:prstGeom prst="rect">
            <a:avLst/>
          </a:prstGeom>
        </p:spPr>
        <p:txBody>
          <a:bodyPr/>
          <a:lstStyle/>
          <a:p>
            <a:fld id="{253623C2-DEAC-444E-913F-3D4D21BC9C7D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2496800" y="25425403"/>
            <a:ext cx="11582400" cy="1460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6212800" y="25425403"/>
            <a:ext cx="8534400" cy="1460500"/>
          </a:xfrm>
          <a:prstGeom prst="rect">
            <a:avLst/>
          </a:prstGeom>
        </p:spPr>
        <p:txBody>
          <a:bodyPr/>
          <a:lstStyle/>
          <a:p>
            <a:fld id="{38DE4C3D-EE96-1745-8736-0D7F30EFF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89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098552"/>
            <a:ext cx="32918400" cy="4572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828800" y="25425403"/>
            <a:ext cx="8534400" cy="1460500"/>
          </a:xfrm>
          <a:prstGeom prst="rect">
            <a:avLst/>
          </a:prstGeom>
        </p:spPr>
        <p:txBody>
          <a:bodyPr/>
          <a:lstStyle/>
          <a:p>
            <a:fld id="{253623C2-DEAC-444E-913F-3D4D21BC9C7D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496800" y="25425403"/>
            <a:ext cx="11582400" cy="1460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212800" y="25425403"/>
            <a:ext cx="8534400" cy="1460500"/>
          </a:xfrm>
          <a:prstGeom prst="rect">
            <a:avLst/>
          </a:prstGeom>
        </p:spPr>
        <p:txBody>
          <a:bodyPr/>
          <a:lstStyle/>
          <a:p>
            <a:fld id="{38DE4C3D-EE96-1745-8736-0D7F30EFF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1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828800" y="25425403"/>
            <a:ext cx="8534400" cy="1460500"/>
          </a:xfrm>
          <a:prstGeom prst="rect">
            <a:avLst/>
          </a:prstGeom>
        </p:spPr>
        <p:txBody>
          <a:bodyPr/>
          <a:lstStyle/>
          <a:p>
            <a:fld id="{253623C2-DEAC-444E-913F-3D4D21BC9C7D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496800" y="25425403"/>
            <a:ext cx="11582400" cy="1460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6212800" y="25425403"/>
            <a:ext cx="8534400" cy="1460500"/>
          </a:xfrm>
          <a:prstGeom prst="rect">
            <a:avLst/>
          </a:prstGeom>
        </p:spPr>
        <p:txBody>
          <a:bodyPr/>
          <a:lstStyle/>
          <a:p>
            <a:fld id="{38DE4C3D-EE96-1745-8736-0D7F30EFF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3" y="1092200"/>
            <a:ext cx="12033253" cy="4648200"/>
          </a:xfrm>
          <a:prstGeom prst="rect">
            <a:avLst/>
          </a:prstGeo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0" y="1092202"/>
            <a:ext cx="20447000" cy="23412453"/>
          </a:xfrm>
          <a:prstGeom prst="rect">
            <a:avLst/>
          </a:prstGeom>
        </p:spPr>
        <p:txBody>
          <a:bodyPr/>
          <a:lstStyle>
            <a:lvl1pPr>
              <a:defRPr sz="12749"/>
            </a:lvl1pPr>
            <a:lvl2pPr>
              <a:defRPr sz="11166"/>
            </a:lvl2pPr>
            <a:lvl3pPr>
              <a:defRPr sz="9666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3" y="5740402"/>
            <a:ext cx="12033253" cy="18764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583"/>
            </a:lvl1pPr>
            <a:lvl2pPr marL="1828699" indent="0">
              <a:buNone/>
              <a:defRPr sz="4750"/>
            </a:lvl2pPr>
            <a:lvl3pPr marL="3657399" indent="0">
              <a:buNone/>
              <a:defRPr sz="4083"/>
            </a:lvl3pPr>
            <a:lvl4pPr marL="5486098" indent="0">
              <a:buNone/>
              <a:defRPr sz="3667"/>
            </a:lvl4pPr>
            <a:lvl5pPr marL="7314797" indent="0">
              <a:buNone/>
              <a:defRPr sz="3667"/>
            </a:lvl5pPr>
            <a:lvl6pPr marL="9143498" indent="0">
              <a:buNone/>
              <a:defRPr sz="3667"/>
            </a:lvl6pPr>
            <a:lvl7pPr marL="10972197" indent="0">
              <a:buNone/>
              <a:defRPr sz="3667"/>
            </a:lvl7pPr>
            <a:lvl8pPr marL="12800896" indent="0">
              <a:buNone/>
              <a:defRPr sz="3667"/>
            </a:lvl8pPr>
            <a:lvl9pPr marL="14629596" indent="0">
              <a:buNone/>
              <a:defRPr sz="3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28800" y="25425403"/>
            <a:ext cx="8534400" cy="1460500"/>
          </a:xfrm>
          <a:prstGeom prst="rect">
            <a:avLst/>
          </a:prstGeom>
        </p:spPr>
        <p:txBody>
          <a:bodyPr/>
          <a:lstStyle/>
          <a:p>
            <a:fld id="{253623C2-DEAC-444E-913F-3D4D21BC9C7D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496800" y="25425403"/>
            <a:ext cx="11582400" cy="1460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6212800" y="25425403"/>
            <a:ext cx="8534400" cy="1460500"/>
          </a:xfrm>
          <a:prstGeom prst="rect">
            <a:avLst/>
          </a:prstGeom>
        </p:spPr>
        <p:txBody>
          <a:bodyPr/>
          <a:lstStyle/>
          <a:p>
            <a:fld id="{38DE4C3D-EE96-1745-8736-0D7F30EFF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585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3" y="19202400"/>
            <a:ext cx="21945600" cy="2266953"/>
          </a:xfrm>
          <a:prstGeom prst="rect">
            <a:avLst/>
          </a:prstGeo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3" y="2451100"/>
            <a:ext cx="21945600" cy="164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749"/>
            </a:lvl1pPr>
            <a:lvl2pPr marL="1828699" indent="0">
              <a:buNone/>
              <a:defRPr sz="11166"/>
            </a:lvl2pPr>
            <a:lvl3pPr marL="3657399" indent="0">
              <a:buNone/>
              <a:defRPr sz="9666"/>
            </a:lvl3pPr>
            <a:lvl4pPr marL="5486098" indent="0">
              <a:buNone/>
              <a:defRPr sz="8000"/>
            </a:lvl4pPr>
            <a:lvl5pPr marL="7314797" indent="0">
              <a:buNone/>
              <a:defRPr sz="8000"/>
            </a:lvl5pPr>
            <a:lvl6pPr marL="9143498" indent="0">
              <a:buNone/>
              <a:defRPr sz="8000"/>
            </a:lvl6pPr>
            <a:lvl7pPr marL="10972197" indent="0">
              <a:buNone/>
              <a:defRPr sz="8000"/>
            </a:lvl7pPr>
            <a:lvl8pPr marL="12800896" indent="0">
              <a:buNone/>
              <a:defRPr sz="8000"/>
            </a:lvl8pPr>
            <a:lvl9pPr marL="14629596" indent="0">
              <a:buNone/>
              <a:defRPr sz="8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3" y="21469353"/>
            <a:ext cx="21945600" cy="3219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583"/>
            </a:lvl1pPr>
            <a:lvl2pPr marL="1828699" indent="0">
              <a:buNone/>
              <a:defRPr sz="4750"/>
            </a:lvl2pPr>
            <a:lvl3pPr marL="3657399" indent="0">
              <a:buNone/>
              <a:defRPr sz="4083"/>
            </a:lvl3pPr>
            <a:lvl4pPr marL="5486098" indent="0">
              <a:buNone/>
              <a:defRPr sz="3667"/>
            </a:lvl4pPr>
            <a:lvl5pPr marL="7314797" indent="0">
              <a:buNone/>
              <a:defRPr sz="3667"/>
            </a:lvl5pPr>
            <a:lvl6pPr marL="9143498" indent="0">
              <a:buNone/>
              <a:defRPr sz="3667"/>
            </a:lvl6pPr>
            <a:lvl7pPr marL="10972197" indent="0">
              <a:buNone/>
              <a:defRPr sz="3667"/>
            </a:lvl7pPr>
            <a:lvl8pPr marL="12800896" indent="0">
              <a:buNone/>
              <a:defRPr sz="3667"/>
            </a:lvl8pPr>
            <a:lvl9pPr marL="14629596" indent="0">
              <a:buNone/>
              <a:defRPr sz="3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28800" y="25425403"/>
            <a:ext cx="8534400" cy="1460500"/>
          </a:xfrm>
          <a:prstGeom prst="rect">
            <a:avLst/>
          </a:prstGeom>
        </p:spPr>
        <p:txBody>
          <a:bodyPr/>
          <a:lstStyle/>
          <a:p>
            <a:fld id="{253623C2-DEAC-444E-913F-3D4D21BC9C7D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496800" y="25425403"/>
            <a:ext cx="11582400" cy="1460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6212800" y="25425403"/>
            <a:ext cx="8534400" cy="1460500"/>
          </a:xfrm>
          <a:prstGeom prst="rect">
            <a:avLst/>
          </a:prstGeom>
        </p:spPr>
        <p:txBody>
          <a:bodyPr/>
          <a:lstStyle/>
          <a:p>
            <a:fld id="{38DE4C3D-EE96-1745-8736-0D7F30EFF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523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12017" y="0"/>
            <a:ext cx="36576000" cy="2759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912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8699" rtl="0" eaLnBrk="1" latinLnBrk="0" hangingPunct="1">
        <a:spcBef>
          <a:spcPct val="0"/>
        </a:spcBef>
        <a:buNone/>
        <a:defRPr sz="176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525" indent="-1371525" algn="l" defTabSz="1828699" rtl="0" eaLnBrk="1" latinLnBrk="0" hangingPunct="1">
        <a:spcBef>
          <a:spcPct val="20000"/>
        </a:spcBef>
        <a:buFont typeface="Arial"/>
        <a:buChar char="•"/>
        <a:defRPr sz="12749" kern="1200">
          <a:solidFill>
            <a:schemeClr val="tx1"/>
          </a:solidFill>
          <a:latin typeface="+mn-lt"/>
          <a:ea typeface="+mn-ea"/>
          <a:cs typeface="+mn-cs"/>
        </a:defRPr>
      </a:lvl1pPr>
      <a:lvl2pPr marL="2971636" indent="-1142937" algn="l" defTabSz="1828699" rtl="0" eaLnBrk="1" latinLnBrk="0" hangingPunct="1">
        <a:spcBef>
          <a:spcPct val="20000"/>
        </a:spcBef>
        <a:buFont typeface="Arial"/>
        <a:buChar char="–"/>
        <a:defRPr sz="11166" kern="1200">
          <a:solidFill>
            <a:schemeClr val="tx1"/>
          </a:solidFill>
          <a:latin typeface="+mn-lt"/>
          <a:ea typeface="+mn-ea"/>
          <a:cs typeface="+mn-cs"/>
        </a:defRPr>
      </a:lvl2pPr>
      <a:lvl3pPr marL="4571748" indent="-914349" algn="l" defTabSz="1828699" rtl="0" eaLnBrk="1" latinLnBrk="0" hangingPunct="1">
        <a:spcBef>
          <a:spcPct val="20000"/>
        </a:spcBef>
        <a:buFont typeface="Arial"/>
        <a:buChar char="•"/>
        <a:defRPr sz="9666" kern="1200">
          <a:solidFill>
            <a:schemeClr val="tx1"/>
          </a:solidFill>
          <a:latin typeface="+mn-lt"/>
          <a:ea typeface="+mn-ea"/>
          <a:cs typeface="+mn-cs"/>
        </a:defRPr>
      </a:lvl3pPr>
      <a:lvl4pPr marL="6400447" indent="-914349" algn="l" defTabSz="1828699" rtl="0" eaLnBrk="1" latinLnBrk="0" hangingPunct="1">
        <a:spcBef>
          <a:spcPct val="20000"/>
        </a:spcBef>
        <a:buFont typeface="Arial"/>
        <a:buChar char="–"/>
        <a:defRPr sz="80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148" indent="-914349" algn="l" defTabSz="1828699" rtl="0" eaLnBrk="1" latinLnBrk="0" hangingPunct="1">
        <a:spcBef>
          <a:spcPct val="20000"/>
        </a:spcBef>
        <a:buFont typeface="Arial"/>
        <a:buChar char="»"/>
        <a:defRPr sz="80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7848" indent="-914349" algn="l" defTabSz="1828699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6546" indent="-914349" algn="l" defTabSz="1828699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5246" indent="-914349" algn="l" defTabSz="1828699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3945" indent="-914349" algn="l" defTabSz="1828699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699" rtl="0" eaLnBrk="1" latinLnBrk="0" hangingPunct="1">
        <a:defRPr sz="7166" kern="1200">
          <a:solidFill>
            <a:schemeClr val="tx1"/>
          </a:solidFill>
          <a:latin typeface="+mn-lt"/>
          <a:ea typeface="+mn-ea"/>
          <a:cs typeface="+mn-cs"/>
        </a:defRPr>
      </a:lvl1pPr>
      <a:lvl2pPr marL="1828699" algn="l" defTabSz="1828699" rtl="0" eaLnBrk="1" latinLnBrk="0" hangingPunct="1">
        <a:defRPr sz="7166" kern="1200">
          <a:solidFill>
            <a:schemeClr val="tx1"/>
          </a:solidFill>
          <a:latin typeface="+mn-lt"/>
          <a:ea typeface="+mn-ea"/>
          <a:cs typeface="+mn-cs"/>
        </a:defRPr>
      </a:lvl2pPr>
      <a:lvl3pPr marL="3657399" algn="l" defTabSz="1828699" rtl="0" eaLnBrk="1" latinLnBrk="0" hangingPunct="1">
        <a:defRPr sz="7166" kern="1200">
          <a:solidFill>
            <a:schemeClr val="tx1"/>
          </a:solidFill>
          <a:latin typeface="+mn-lt"/>
          <a:ea typeface="+mn-ea"/>
          <a:cs typeface="+mn-cs"/>
        </a:defRPr>
      </a:lvl3pPr>
      <a:lvl4pPr marL="5486098" algn="l" defTabSz="1828699" rtl="0" eaLnBrk="1" latinLnBrk="0" hangingPunct="1">
        <a:defRPr sz="7166" kern="1200">
          <a:solidFill>
            <a:schemeClr val="tx1"/>
          </a:solidFill>
          <a:latin typeface="+mn-lt"/>
          <a:ea typeface="+mn-ea"/>
          <a:cs typeface="+mn-cs"/>
        </a:defRPr>
      </a:lvl4pPr>
      <a:lvl5pPr marL="7314797" algn="l" defTabSz="1828699" rtl="0" eaLnBrk="1" latinLnBrk="0" hangingPunct="1">
        <a:defRPr sz="7166" kern="1200">
          <a:solidFill>
            <a:schemeClr val="tx1"/>
          </a:solidFill>
          <a:latin typeface="+mn-lt"/>
          <a:ea typeface="+mn-ea"/>
          <a:cs typeface="+mn-cs"/>
        </a:defRPr>
      </a:lvl5pPr>
      <a:lvl6pPr marL="9143498" algn="l" defTabSz="1828699" rtl="0" eaLnBrk="1" latinLnBrk="0" hangingPunct="1">
        <a:defRPr sz="7166" kern="1200">
          <a:solidFill>
            <a:schemeClr val="tx1"/>
          </a:solidFill>
          <a:latin typeface="+mn-lt"/>
          <a:ea typeface="+mn-ea"/>
          <a:cs typeface="+mn-cs"/>
        </a:defRPr>
      </a:lvl6pPr>
      <a:lvl7pPr marL="10972197" algn="l" defTabSz="1828699" rtl="0" eaLnBrk="1" latinLnBrk="0" hangingPunct="1">
        <a:defRPr sz="7166" kern="1200">
          <a:solidFill>
            <a:schemeClr val="tx1"/>
          </a:solidFill>
          <a:latin typeface="+mn-lt"/>
          <a:ea typeface="+mn-ea"/>
          <a:cs typeface="+mn-cs"/>
        </a:defRPr>
      </a:lvl7pPr>
      <a:lvl8pPr marL="12800896" algn="l" defTabSz="1828699" rtl="0" eaLnBrk="1" latinLnBrk="0" hangingPunct="1">
        <a:defRPr sz="7166" kern="1200">
          <a:solidFill>
            <a:schemeClr val="tx1"/>
          </a:solidFill>
          <a:latin typeface="+mn-lt"/>
          <a:ea typeface="+mn-ea"/>
          <a:cs typeface="+mn-cs"/>
        </a:defRPr>
      </a:lvl8pPr>
      <a:lvl9pPr marL="14629596" algn="l" defTabSz="1828699" rtl="0" eaLnBrk="1" latinLnBrk="0" hangingPunct="1">
        <a:defRPr sz="71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sv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6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5.sv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9.svg"/><Relationship Id="rId10" Type="http://schemas.openxmlformats.org/officeDocument/2006/relationships/image" Target="../media/image4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559389" y="4411579"/>
            <a:ext cx="26204555" cy="1922065"/>
          </a:xfrm>
          <a:prstGeom prst="rect">
            <a:avLst/>
          </a:prstGeom>
          <a:noFill/>
        </p:spPr>
        <p:txBody>
          <a:bodyPr wrap="square" lIns="128016" tIns="64008" rIns="128016" bIns="64008" rtlCol="0" anchor="t">
            <a:spAutoFit/>
          </a:bodyPr>
          <a:lstStyle/>
          <a:p>
            <a:pPr algn="ctr"/>
            <a:r>
              <a:rPr lang="en-US" sz="6650" b="1">
                <a:latin typeface="Myriad Pro"/>
                <a:cs typeface="Myriad Pro"/>
              </a:rPr>
              <a:t>Modular Synthesis as an Educational Tool</a:t>
            </a:r>
          </a:p>
          <a:p>
            <a:pPr algn="ctr"/>
            <a:r>
              <a:rPr lang="en-US" sz="5000" b="1">
                <a:latin typeface="Myriad Pro"/>
                <a:cs typeface="Myriad Pro"/>
              </a:rPr>
              <a:t>Rafael Alvarez, Keri </a:t>
            </a:r>
            <a:r>
              <a:rPr lang="en-US" sz="5000" b="1" err="1">
                <a:latin typeface="Myriad Pro"/>
                <a:cs typeface="Myriad Pro"/>
              </a:rPr>
              <a:t>Grevemberg</a:t>
            </a:r>
            <a:r>
              <a:rPr lang="en-US" sz="5000" b="1">
                <a:latin typeface="Myriad Pro"/>
                <a:cs typeface="Myriad Pro"/>
              </a:rPr>
              <a:t>, Taylor LeBlanc, Tarik Lopez, Kyle Sellers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6998" y="26218516"/>
            <a:ext cx="21399831" cy="744819"/>
          </a:xfrm>
          <a:prstGeom prst="rect">
            <a:avLst/>
          </a:prstGeom>
          <a:noFill/>
        </p:spPr>
        <p:txBody>
          <a:bodyPr wrap="square" lIns="128016" tIns="64008" rIns="128016" bIns="64008" rtlCol="0" anchor="t">
            <a:spAutoFit/>
          </a:bodyPr>
          <a:lstStyle/>
          <a:p>
            <a:r>
              <a:rPr lang="en-US" sz="4000" b="1">
                <a:latin typeface="Myriad Pro"/>
                <a:cs typeface="Myriad Pro"/>
              </a:rPr>
              <a:t>Sponsors: Taylor LeBlanc, Kyle Sellers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394154" y="26218516"/>
            <a:ext cx="10099554" cy="744819"/>
          </a:xfrm>
          <a:prstGeom prst="rect">
            <a:avLst/>
          </a:prstGeom>
          <a:noFill/>
        </p:spPr>
        <p:txBody>
          <a:bodyPr wrap="square" lIns="128016" tIns="64008" rIns="128016" bIns="64008" rtlCol="0" anchor="t">
            <a:spAutoFit/>
          </a:bodyPr>
          <a:lstStyle/>
          <a:p>
            <a:r>
              <a:rPr lang="en-US" sz="4000" b="1">
                <a:latin typeface="Myriad Pro"/>
                <a:cs typeface="Myriad Pro"/>
              </a:rPr>
              <a:t>Advisor: Dr. </a:t>
            </a:r>
            <a:r>
              <a:rPr lang="en-US" sz="4000" b="1" err="1">
                <a:latin typeface="Myriad Pro"/>
                <a:cs typeface="Myriad Pro"/>
              </a:rPr>
              <a:t>Jin</a:t>
            </a:r>
            <a:r>
              <a:rPr lang="en-US" sz="4000" b="1">
                <a:latin typeface="Myriad Pro"/>
                <a:cs typeface="Myriad Pro"/>
              </a:rPr>
              <a:t>-Woo Choi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D5B5A7-4E71-41F3-8679-99423584948D}"/>
              </a:ext>
            </a:extLst>
          </p:cNvPr>
          <p:cNvSpPr/>
          <p:nvPr/>
        </p:nvSpPr>
        <p:spPr>
          <a:xfrm>
            <a:off x="617959" y="8224755"/>
            <a:ext cx="10385321" cy="8352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332CDA-E0B5-4542-B7FF-799AD10150EA}"/>
              </a:ext>
            </a:extLst>
          </p:cNvPr>
          <p:cNvSpPr/>
          <p:nvPr/>
        </p:nvSpPr>
        <p:spPr>
          <a:xfrm>
            <a:off x="617958" y="7558837"/>
            <a:ext cx="10354841" cy="157654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9E8CB4-3970-4B90-9D21-397532B9157A}"/>
              </a:ext>
            </a:extLst>
          </p:cNvPr>
          <p:cNvSpPr/>
          <p:nvPr/>
        </p:nvSpPr>
        <p:spPr>
          <a:xfrm>
            <a:off x="10988034" y="15386571"/>
            <a:ext cx="14645644" cy="78654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C3A6B-A51C-406D-AB3A-4D5A5A1C8955}"/>
              </a:ext>
            </a:extLst>
          </p:cNvPr>
          <p:cNvSpPr/>
          <p:nvPr/>
        </p:nvSpPr>
        <p:spPr>
          <a:xfrm>
            <a:off x="25633681" y="15819121"/>
            <a:ext cx="10260530" cy="100838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 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7704B6-D39F-43B0-935A-4C36F8213617}"/>
              </a:ext>
            </a:extLst>
          </p:cNvPr>
          <p:cNvSpPr/>
          <p:nvPr/>
        </p:nvSpPr>
        <p:spPr>
          <a:xfrm>
            <a:off x="25749745" y="7558836"/>
            <a:ext cx="10133200" cy="185952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E93598-6C94-4CA5-A01E-538C7F52873F}"/>
              </a:ext>
            </a:extLst>
          </p:cNvPr>
          <p:cNvSpPr/>
          <p:nvPr/>
        </p:nvSpPr>
        <p:spPr>
          <a:xfrm>
            <a:off x="648432" y="23334685"/>
            <a:ext cx="24954771" cy="28194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4BD753-4841-4D59-89B8-98648E6A89B9}"/>
              </a:ext>
            </a:extLst>
          </p:cNvPr>
          <p:cNvSpPr txBox="1"/>
          <p:nvPr/>
        </p:nvSpPr>
        <p:spPr>
          <a:xfrm>
            <a:off x="598354" y="10027929"/>
            <a:ext cx="10415802" cy="7694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latin typeface="Myriad Pro"/>
                <a:cs typeface="Aharoni" panose="02010803020104030203" pitchFamily="2" charset="-79"/>
              </a:rPr>
              <a:t>Background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775603-5A80-48EA-9849-416003E37A43}"/>
              </a:ext>
            </a:extLst>
          </p:cNvPr>
          <p:cNvSpPr txBox="1"/>
          <p:nvPr/>
        </p:nvSpPr>
        <p:spPr>
          <a:xfrm>
            <a:off x="587474" y="7251822"/>
            <a:ext cx="10415801" cy="7694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latin typeface="Myriad Pro"/>
              </a:rPr>
              <a:t>Objective Statement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1B1C54-12AD-43A5-BBBF-C6B9E3831AB8}"/>
              </a:ext>
            </a:extLst>
          </p:cNvPr>
          <p:cNvSpPr txBox="1"/>
          <p:nvPr/>
        </p:nvSpPr>
        <p:spPr>
          <a:xfrm>
            <a:off x="10972793" y="15742260"/>
            <a:ext cx="14724727" cy="7694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latin typeface="Myriad Pro"/>
              </a:rPr>
              <a:t>Assembled System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4B63BF-B520-45B0-AE93-BF86EC3463EE}"/>
              </a:ext>
            </a:extLst>
          </p:cNvPr>
          <p:cNvSpPr txBox="1"/>
          <p:nvPr/>
        </p:nvSpPr>
        <p:spPr>
          <a:xfrm>
            <a:off x="25694288" y="15641037"/>
            <a:ext cx="10197033" cy="7694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latin typeface="Myriad Pro"/>
              </a:rPr>
              <a:t>Budget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645EE7-B66B-4D8C-B152-9432CA4132DF}"/>
              </a:ext>
            </a:extLst>
          </p:cNvPr>
          <p:cNvSpPr txBox="1"/>
          <p:nvPr/>
        </p:nvSpPr>
        <p:spPr>
          <a:xfrm>
            <a:off x="693055" y="8040330"/>
            <a:ext cx="101843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/>
              <a:t>Design a subtractive modular synthesizer that can function as an instrument for musicians, and a teaching aid for electrical engineering students</a:t>
            </a:r>
          </a:p>
        </p:txBody>
      </p:sp>
      <p:graphicFrame>
        <p:nvGraphicFramePr>
          <p:cNvPr id="30" name="Diagram 29">
            <a:extLst>
              <a:ext uri="{FF2B5EF4-FFF2-40B4-BE49-F238E27FC236}">
                <a16:creationId xmlns:a16="http://schemas.microsoft.com/office/drawing/2014/main" id="{C86C9434-389D-4D85-8EE4-67780C4D8E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9738912"/>
              </p:ext>
            </p:extLst>
          </p:nvPr>
        </p:nvGraphicFramePr>
        <p:xfrm>
          <a:off x="1041216" y="23452128"/>
          <a:ext cx="24042899" cy="10412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67BB335F-6192-45DE-8C80-1456F20DA5D3}"/>
              </a:ext>
            </a:extLst>
          </p:cNvPr>
          <p:cNvSpPr txBox="1"/>
          <p:nvPr/>
        </p:nvSpPr>
        <p:spPr>
          <a:xfrm>
            <a:off x="10942316" y="7251823"/>
            <a:ext cx="14752324" cy="7694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latin typeface="Myriad Pro"/>
              </a:rPr>
              <a:t>System Diagram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D9CC4C-B74B-4014-BBBC-7A0422B4DFFB}"/>
              </a:ext>
            </a:extLst>
          </p:cNvPr>
          <p:cNvSpPr txBox="1"/>
          <p:nvPr/>
        </p:nvSpPr>
        <p:spPr>
          <a:xfrm>
            <a:off x="500065" y="10832394"/>
            <a:ext cx="1044627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/>
              <a:t>In the classroom, Electrical Engineering Students lack real-world applications for major points in the curriculum. Subtractive modular synthesis can serve as a teaching aid for Electronics, Signals, and DSP.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587794-AB02-4C75-BE06-20832043CB8C}"/>
              </a:ext>
            </a:extLst>
          </p:cNvPr>
          <p:cNvSpPr txBox="1"/>
          <p:nvPr/>
        </p:nvSpPr>
        <p:spPr>
          <a:xfrm>
            <a:off x="25697513" y="7251822"/>
            <a:ext cx="10291010" cy="7694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latin typeface="Myriad Pro"/>
              </a:rPr>
              <a:t>Engineering Specifications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9CCC82-1A25-4A81-8BDF-D3E22E43C69B}"/>
              </a:ext>
            </a:extLst>
          </p:cNvPr>
          <p:cNvSpPr txBox="1"/>
          <p:nvPr/>
        </p:nvSpPr>
        <p:spPr>
          <a:xfrm>
            <a:off x="617959" y="13948634"/>
            <a:ext cx="10354840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atin typeface="Myriad Pro"/>
              </a:rPr>
              <a:t>Lab Manuals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F2007C-2BDB-4355-B89F-72608214EE0F}"/>
              </a:ext>
            </a:extLst>
          </p:cNvPr>
          <p:cNvSpPr txBox="1"/>
          <p:nvPr/>
        </p:nvSpPr>
        <p:spPr>
          <a:xfrm>
            <a:off x="1034629" y="24496764"/>
            <a:ext cx="30712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/>
              <a:t>Determine functions &amp; Constraints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16075B0-E275-4FD5-A33C-2609570E215D}"/>
              </a:ext>
            </a:extLst>
          </p:cNvPr>
          <p:cNvSpPr txBox="1"/>
          <p:nvPr/>
        </p:nvSpPr>
        <p:spPr>
          <a:xfrm>
            <a:off x="4019217" y="24505128"/>
            <a:ext cx="29373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/>
              <a:t>Generate Concepts for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/>
              <a:t>Research Existing Implementations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B158BC7-83BA-492E-BD85-B5647757FB92}"/>
              </a:ext>
            </a:extLst>
          </p:cNvPr>
          <p:cNvSpPr txBox="1"/>
          <p:nvPr/>
        </p:nvSpPr>
        <p:spPr>
          <a:xfrm>
            <a:off x="9841114" y="24507516"/>
            <a:ext cx="29542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/>
              <a:t>Semester 1 Final Report &amp; Presentation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6113302-561F-4AD0-BFE0-A73BCBA8AE39}"/>
              </a:ext>
            </a:extLst>
          </p:cNvPr>
          <p:cNvSpPr txBox="1"/>
          <p:nvPr/>
        </p:nvSpPr>
        <p:spPr>
          <a:xfrm>
            <a:off x="6917854" y="24496764"/>
            <a:ext cx="29373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/>
              <a:t>Design Circuits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/>
              <a:t>Analyze Circuits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0E97E7-228D-49CF-B102-857DEB24C00B}"/>
              </a:ext>
            </a:extLst>
          </p:cNvPr>
          <p:cNvSpPr txBox="1"/>
          <p:nvPr/>
        </p:nvSpPr>
        <p:spPr>
          <a:xfrm>
            <a:off x="12766197" y="24457060"/>
            <a:ext cx="31367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/>
              <a:t>Code Microcontrollers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/>
              <a:t>Order Parts &amp; PCBs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/>
              <a:t>Research Educational Material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5D1481F-6BAC-477F-8792-41BA59E11585}"/>
              </a:ext>
            </a:extLst>
          </p:cNvPr>
          <p:cNvSpPr txBox="1"/>
          <p:nvPr/>
        </p:nvSpPr>
        <p:spPr>
          <a:xfrm>
            <a:off x="15673354" y="24457060"/>
            <a:ext cx="302331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/>
              <a:t>Parts &amp; PCBs Arrive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/>
              <a:t>Breadboard Testing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/>
              <a:t>PCB Testing &amp; Redesign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2A1754F-5E74-4352-B202-BB170014192C}"/>
              </a:ext>
            </a:extLst>
          </p:cNvPr>
          <p:cNvSpPr txBox="1"/>
          <p:nvPr/>
        </p:nvSpPr>
        <p:spPr>
          <a:xfrm>
            <a:off x="18604911" y="24505128"/>
            <a:ext cx="274252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/>
              <a:t>Order 2</a:t>
            </a:r>
            <a:r>
              <a:rPr lang="en-US" sz="2200" baseline="30000"/>
              <a:t>nd</a:t>
            </a:r>
            <a:r>
              <a:rPr lang="en-US" sz="2200"/>
              <a:t> round PCB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/>
              <a:t>Case Design &amp; Manufacturing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ED6D9D7-51D4-426E-971D-541CEF8CDD6B}"/>
              </a:ext>
            </a:extLst>
          </p:cNvPr>
          <p:cNvSpPr txBox="1"/>
          <p:nvPr/>
        </p:nvSpPr>
        <p:spPr>
          <a:xfrm>
            <a:off x="21504972" y="24457060"/>
            <a:ext cx="274252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/>
              <a:t>Assemble Final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/>
              <a:t>Integration Testing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/>
              <a:t>Finalize Mock Labs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FE3931F-E096-4442-B9EE-E56E8A2812AF}"/>
              </a:ext>
            </a:extLst>
          </p:cNvPr>
          <p:cNvSpPr txBox="1"/>
          <p:nvPr/>
        </p:nvSpPr>
        <p:spPr>
          <a:xfrm>
            <a:off x="598354" y="18326629"/>
            <a:ext cx="10347227" cy="7694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latin typeface="Myriad Pro"/>
              </a:rPr>
              <a:t>Safety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6586A37-7C0C-4069-8EAA-87C1F0AAF460}"/>
              </a:ext>
            </a:extLst>
          </p:cNvPr>
          <p:cNvSpPr txBox="1"/>
          <p:nvPr/>
        </p:nvSpPr>
        <p:spPr>
          <a:xfrm>
            <a:off x="693055" y="19210975"/>
            <a:ext cx="1000001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/>
              <a:t>Heat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/>
              <a:t>Convection cooling via case vents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/>
              <a:t>Heat sinks on power regulator</a:t>
            </a:r>
          </a:p>
          <a:p>
            <a:r>
              <a:rPr lang="en-US" sz="3600" b="1"/>
              <a:t>Loudness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/>
              <a:t>Level Control Module</a:t>
            </a:r>
          </a:p>
          <a:p>
            <a:r>
              <a:rPr lang="en-US" sz="3600" b="1"/>
              <a:t>Output to Output Connections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/>
              <a:t>Output buffers on every circuit</a:t>
            </a:r>
          </a:p>
        </p:txBody>
      </p: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E9DD2712-52B5-4552-A8C4-C21C91B491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00374"/>
              </p:ext>
            </p:extLst>
          </p:nvPr>
        </p:nvGraphicFramePr>
        <p:xfrm>
          <a:off x="25716744" y="8044436"/>
          <a:ext cx="10407214" cy="4360131"/>
        </p:xfrm>
        <a:graphic>
          <a:graphicData uri="http://schemas.openxmlformats.org/drawingml/2006/table">
            <a:tbl>
              <a:tblPr firstRow="1" firstCol="1">
                <a:tableStyleId>{8799B23B-EC83-4686-B30A-512413B5E67A}</a:tableStyleId>
              </a:tblPr>
              <a:tblGrid>
                <a:gridCol w="4309619">
                  <a:extLst>
                    <a:ext uri="{9D8B030D-6E8A-4147-A177-3AD203B41FA5}">
                      <a16:colId xmlns:a16="http://schemas.microsoft.com/office/drawing/2014/main" val="123979658"/>
                    </a:ext>
                  </a:extLst>
                </a:gridCol>
                <a:gridCol w="2971342">
                  <a:extLst>
                    <a:ext uri="{9D8B030D-6E8A-4147-A177-3AD203B41FA5}">
                      <a16:colId xmlns:a16="http://schemas.microsoft.com/office/drawing/2014/main" val="2856631843"/>
                    </a:ext>
                  </a:extLst>
                </a:gridCol>
                <a:gridCol w="3126253">
                  <a:extLst>
                    <a:ext uri="{9D8B030D-6E8A-4147-A177-3AD203B41FA5}">
                      <a16:colId xmlns:a16="http://schemas.microsoft.com/office/drawing/2014/main" val="21923583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</a:p>
                  </a:txBody>
                  <a:tcPr marL="44917" marR="449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solidFill>
                            <a:schemeClr val="tx1"/>
                          </a:solidFill>
                          <a:effectLst/>
                        </a:rPr>
                        <a:t>Specified</a:t>
                      </a:r>
                    </a:p>
                  </a:txBody>
                  <a:tcPr marL="44917" marR="449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solidFill>
                            <a:schemeClr val="tx1"/>
                          </a:solidFill>
                          <a:effectLst/>
                        </a:rPr>
                        <a:t>Actual</a:t>
                      </a:r>
                    </a:p>
                  </a:txBody>
                  <a:tcPr marL="44917" marR="449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601978"/>
                  </a:ext>
                </a:extLst>
              </a:tr>
              <a:tr h="50440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>
                          <a:effectLst/>
                        </a:rPr>
                        <a:t>Bandwidth</a:t>
                      </a:r>
                    </a:p>
                  </a:txBody>
                  <a:tcPr marL="44917" marR="449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20 to 22kHz</a:t>
                      </a:r>
                    </a:p>
                  </a:txBody>
                  <a:tcPr marL="44917" marR="449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&lt; 10 to 33kHz</a:t>
                      </a:r>
                    </a:p>
                  </a:txBody>
                  <a:tcPr marL="44917" marR="449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5126455"/>
                  </a:ext>
                </a:extLst>
              </a:tr>
              <a:tr h="50440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>
                          <a:effectLst/>
                        </a:rPr>
                        <a:t>Power Consumption</a:t>
                      </a:r>
                    </a:p>
                  </a:txBody>
                  <a:tcPr marL="44917" marR="449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2.5 W</a:t>
                      </a:r>
                    </a:p>
                  </a:txBody>
                  <a:tcPr marL="44917" marR="449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14 W</a:t>
                      </a:r>
                    </a:p>
                  </a:txBody>
                  <a:tcPr marL="44917" marR="449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0545182"/>
                  </a:ext>
                </a:extLst>
              </a:tr>
              <a:tr h="50440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>
                          <a:effectLst/>
                        </a:rPr>
                        <a:t>Operating Temperature</a:t>
                      </a:r>
                    </a:p>
                  </a:txBody>
                  <a:tcPr marL="44917" marR="449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&lt; 80 C</a:t>
                      </a:r>
                    </a:p>
                  </a:txBody>
                  <a:tcPr marL="44917" marR="449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>
                        <a:effectLst/>
                      </a:endParaRPr>
                    </a:p>
                  </a:txBody>
                  <a:tcPr marL="44917" marR="449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0350232"/>
                  </a:ext>
                </a:extLst>
              </a:tr>
              <a:tr h="50440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>
                          <a:effectLst/>
                        </a:rPr>
                        <a:t>Latency Wireless Control</a:t>
                      </a:r>
                    </a:p>
                  </a:txBody>
                  <a:tcPr marL="44917" marR="449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&lt; 100 </a:t>
                      </a:r>
                      <a:r>
                        <a:rPr lang="en-US" sz="2800" err="1">
                          <a:effectLst/>
                        </a:rPr>
                        <a:t>ms</a:t>
                      </a:r>
                      <a:endParaRPr lang="en-US" sz="2800">
                        <a:effectLst/>
                      </a:endParaRPr>
                    </a:p>
                  </a:txBody>
                  <a:tcPr marL="44917" marR="449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&lt; 50 </a:t>
                      </a:r>
                      <a:r>
                        <a:rPr lang="en-US" sz="2800" err="1">
                          <a:effectLst/>
                        </a:rPr>
                        <a:t>ms</a:t>
                      </a:r>
                      <a:endParaRPr lang="en-US" sz="2800">
                        <a:effectLst/>
                      </a:endParaRPr>
                    </a:p>
                  </a:txBody>
                  <a:tcPr marL="44917" marR="449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5146567"/>
                  </a:ext>
                </a:extLst>
              </a:tr>
              <a:tr h="4359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>
                          <a:effectLst/>
                        </a:rPr>
                        <a:t>Range Wireless Control</a:t>
                      </a:r>
                    </a:p>
                  </a:txBody>
                  <a:tcPr marL="44917" marR="449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&gt; 10 ft</a:t>
                      </a:r>
                    </a:p>
                  </a:txBody>
                  <a:tcPr marL="44917" marR="449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&gt; 50 ft</a:t>
                      </a:r>
                    </a:p>
                  </a:txBody>
                  <a:tcPr marL="44917" marR="449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5127314"/>
                  </a:ext>
                </a:extLst>
              </a:tr>
              <a:tr h="4359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>
                          <a:effectLst/>
                        </a:rPr>
                        <a:t>Instructional Material</a:t>
                      </a:r>
                    </a:p>
                  </a:txBody>
                  <a:tcPr marL="44917" marR="449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6 labs</a:t>
                      </a:r>
                    </a:p>
                  </a:txBody>
                  <a:tcPr marL="44917" marR="449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6 labs</a:t>
                      </a:r>
                    </a:p>
                  </a:txBody>
                  <a:tcPr marL="44917" marR="449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9729852"/>
                  </a:ext>
                </a:extLst>
              </a:tr>
              <a:tr h="4359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>
                          <a:effectLst/>
                        </a:rPr>
                        <a:t>Degree of Loudness</a:t>
                      </a:r>
                    </a:p>
                  </a:txBody>
                  <a:tcPr marL="44917" marR="449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&lt; 90 dB</a:t>
                      </a:r>
                    </a:p>
                  </a:txBody>
                  <a:tcPr marL="44917" marR="449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93 dB</a:t>
                      </a:r>
                    </a:p>
                  </a:txBody>
                  <a:tcPr marL="44917" marR="449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348181"/>
                  </a:ext>
                </a:extLst>
              </a:tr>
              <a:tr h="4359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>
                          <a:effectLst/>
                        </a:rPr>
                        <a:t>Weight</a:t>
                      </a:r>
                    </a:p>
                  </a:txBody>
                  <a:tcPr marL="44917" marR="449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&lt; 20 </a:t>
                      </a:r>
                      <a:r>
                        <a:rPr lang="en-US" sz="2800" err="1">
                          <a:effectLst/>
                        </a:rPr>
                        <a:t>lbs</a:t>
                      </a:r>
                      <a:endParaRPr lang="en-US" sz="2800">
                        <a:effectLst/>
                      </a:endParaRPr>
                    </a:p>
                  </a:txBody>
                  <a:tcPr marL="44917" marR="449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12.6 </a:t>
                      </a:r>
                      <a:r>
                        <a:rPr lang="en-US" sz="2800" err="1">
                          <a:effectLst/>
                        </a:rPr>
                        <a:t>lbs</a:t>
                      </a:r>
                      <a:endParaRPr lang="en-US" sz="2800">
                        <a:effectLst/>
                      </a:endParaRPr>
                    </a:p>
                  </a:txBody>
                  <a:tcPr marL="44917" marR="449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8926258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8725A6F6-6DE9-4E00-A382-496CC0DE589E}"/>
              </a:ext>
            </a:extLst>
          </p:cNvPr>
          <p:cNvSpPr txBox="1"/>
          <p:nvPr/>
        </p:nvSpPr>
        <p:spPr>
          <a:xfrm>
            <a:off x="25705870" y="12400803"/>
            <a:ext cx="10177075" cy="7694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latin typeface="Myriad Pro"/>
              </a:rPr>
              <a:t>Educational Value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A0BFC2-A861-4A8B-B62A-B929882289FE}"/>
              </a:ext>
            </a:extLst>
          </p:cNvPr>
          <p:cNvSpPr txBox="1"/>
          <p:nvPr/>
        </p:nvSpPr>
        <p:spPr>
          <a:xfrm>
            <a:off x="29224160" y="13247105"/>
            <a:ext cx="323771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/>
              <a:t>Signals &amp; Systems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/>
              <a:t>Fundamental Frequency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/>
              <a:t>Harmonics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C108DCD-EBBF-4AAB-8B38-B2796DB97634}"/>
              </a:ext>
            </a:extLst>
          </p:cNvPr>
          <p:cNvSpPr txBox="1"/>
          <p:nvPr/>
        </p:nvSpPr>
        <p:spPr>
          <a:xfrm>
            <a:off x="25791451" y="13170244"/>
            <a:ext cx="36444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/>
              <a:t>Electronics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/>
              <a:t>Op-Amp Configurations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14CE084-8D55-4C2A-BD3C-228D8DD03A5F}"/>
              </a:ext>
            </a:extLst>
          </p:cNvPr>
          <p:cNvSpPr txBox="1"/>
          <p:nvPr/>
        </p:nvSpPr>
        <p:spPr>
          <a:xfrm>
            <a:off x="32631870" y="13208838"/>
            <a:ext cx="336501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/>
              <a:t>DSP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/>
              <a:t>Programming DSP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/>
              <a:t>Sample Rate &amp; Bit Depth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8259DB68-CE69-4857-8E54-C174810E1B70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11003282" y="8079046"/>
            <a:ext cx="14672105" cy="764911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DD15187-93CA-4FB9-837F-6301F26230E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6360"/>
          <a:stretch/>
        </p:blipFill>
        <p:spPr>
          <a:xfrm>
            <a:off x="13555244" y="16522134"/>
            <a:ext cx="9820781" cy="6749437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6067456E-D793-48D0-95A1-08612B49642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855697" y="14643815"/>
            <a:ext cx="2984588" cy="2984588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97E308B5-9BFF-4163-A8C3-048AFEEBACFF}"/>
              </a:ext>
            </a:extLst>
          </p:cNvPr>
          <p:cNvSpPr txBox="1"/>
          <p:nvPr/>
        </p:nvSpPr>
        <p:spPr>
          <a:xfrm>
            <a:off x="300743" y="17550268"/>
            <a:ext cx="104462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/>
              <a:t>Electronics       Signals &amp; Systems        DSP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66C10E87-8571-4F43-82E9-C61120FCB70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70642" y="14635771"/>
            <a:ext cx="2982417" cy="2982417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7B7CBBE3-C75E-40B7-B469-4DBF63401A2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50840" y="14644900"/>
            <a:ext cx="2982417" cy="2982417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A86ABA9B-026A-48D4-A5A4-652AC95A6253}"/>
              </a:ext>
            </a:extLst>
          </p:cNvPr>
          <p:cNvSpPr txBox="1"/>
          <p:nvPr/>
        </p:nvSpPr>
        <p:spPr>
          <a:xfrm>
            <a:off x="25816338" y="16509427"/>
            <a:ext cx="10000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/>
              <a:t>Total: $510.05</a:t>
            </a:r>
          </a:p>
        </p:txBody>
      </p:sp>
      <p:graphicFrame>
        <p:nvGraphicFramePr>
          <p:cNvPr id="54" name="Chart 53">
            <a:extLst>
              <a:ext uri="{FF2B5EF4-FFF2-40B4-BE49-F238E27FC236}">
                <a16:creationId xmlns:a16="http://schemas.microsoft.com/office/drawing/2014/main" id="{710AA54C-7FCE-4F3C-BCAF-FFD1518B0B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0553781"/>
              </p:ext>
            </p:extLst>
          </p:nvPr>
        </p:nvGraphicFramePr>
        <p:xfrm>
          <a:off x="25241655" y="17311611"/>
          <a:ext cx="10927336" cy="87079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</p:spTree>
    <p:extLst>
      <p:ext uri="{BB962C8B-B14F-4D97-AF65-F5344CB8AC3E}">
        <p14:creationId xmlns:p14="http://schemas.microsoft.com/office/powerpoint/2010/main" val="3677947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2DC600A4AC19499679B420078C0107" ma:contentTypeVersion="11" ma:contentTypeDescription="Create a new document." ma:contentTypeScope="" ma:versionID="b70da4959e260267d187f8fa739c4912">
  <xsd:schema xmlns:xsd="http://www.w3.org/2001/XMLSchema" xmlns:xs="http://www.w3.org/2001/XMLSchema" xmlns:p="http://schemas.microsoft.com/office/2006/metadata/properties" xmlns:ns2="dbd9bfe3-22e0-4ad7-ad2e-99b14ff2ea11" xmlns:ns3="55b54d86-5b5e-4bea-828e-5f2969f01f21" targetNamespace="http://schemas.microsoft.com/office/2006/metadata/properties" ma:root="true" ma:fieldsID="edc8293a4e3ca3ac445d5617ed053147" ns2:_="" ns3:_="">
    <xsd:import namespace="dbd9bfe3-22e0-4ad7-ad2e-99b14ff2ea11"/>
    <xsd:import namespace="55b54d86-5b5e-4bea-828e-5f2969f01f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d9bfe3-22e0-4ad7-ad2e-99b14ff2ea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b54d86-5b5e-4bea-828e-5f2969f01f21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FF10AB2-303C-4F53-97D5-029928E79DA2}">
  <ds:schemaRefs>
    <ds:schemaRef ds:uri="dbd9bfe3-22e0-4ad7-ad2e-99b14ff2ea1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68D8B3E-86C9-47F8-974B-F53358C4269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2B8A56-E716-4A68-AEB9-37A6C01FFE2E}">
  <ds:schemaRefs>
    <ds:schemaRef ds:uri="55b54d86-5b5e-4bea-828e-5f2969f01f21"/>
    <ds:schemaRef ds:uri="dbd9bfe3-22e0-4ad7-ad2e-99b14ff2ea1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1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College of Engineering, Louisiana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Stuart</dc:creator>
  <cp:revision>1</cp:revision>
  <dcterms:created xsi:type="dcterms:W3CDTF">2013-04-11T14:01:27Z</dcterms:created>
  <dcterms:modified xsi:type="dcterms:W3CDTF">2021-04-18T15:54:53Z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0x010100522DC600A4AC19499679B420078C0107</vt:lpwstr>
  </property>
</Properties>
</file>