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  <p:sldId id="267" r:id="rId12"/>
    <p:sldId id="265" r:id="rId13"/>
    <p:sldId id="266" r:id="rId14"/>
  </p:sldIdLst>
  <p:sldSz cx="9906000" cy="6858000" type="A4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3D0355CB-179F-4745-ACC5-7175E57D6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0F3FEB88-AA85-42A0-BE03-375B9920A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0" name="AutoShape 3">
            <a:extLst>
              <a:ext uri="{FF2B5EF4-FFF2-40B4-BE49-F238E27FC236}">
                <a16:creationId xmlns:a16="http://schemas.microsoft.com/office/drawing/2014/main" id="{422239A3-4FC2-4E84-8C6F-A2F0413BF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1" name="AutoShape 4">
            <a:extLst>
              <a:ext uri="{FF2B5EF4-FFF2-40B4-BE49-F238E27FC236}">
                <a16:creationId xmlns:a16="http://schemas.microsoft.com/office/drawing/2014/main" id="{1A27FE32-37C8-42CE-9B03-4AF3D9AA5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2" name="AutoShape 5">
            <a:extLst>
              <a:ext uri="{FF2B5EF4-FFF2-40B4-BE49-F238E27FC236}">
                <a16:creationId xmlns:a16="http://schemas.microsoft.com/office/drawing/2014/main" id="{9DC8BB2D-8518-4E0B-96CA-AB77E00BA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3" name="AutoShape 6">
            <a:extLst>
              <a:ext uri="{FF2B5EF4-FFF2-40B4-BE49-F238E27FC236}">
                <a16:creationId xmlns:a16="http://schemas.microsoft.com/office/drawing/2014/main" id="{2D0A751F-7517-4BB6-949D-65A05519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4" name="Text Box 7">
            <a:extLst>
              <a:ext uri="{FF2B5EF4-FFF2-40B4-BE49-F238E27FC236}">
                <a16:creationId xmlns:a16="http://schemas.microsoft.com/office/drawing/2014/main" id="{27DE368D-B387-43A2-BE6D-3F9D27E34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5" name="Text Box 8">
            <a:extLst>
              <a:ext uri="{FF2B5EF4-FFF2-40B4-BE49-F238E27FC236}">
                <a16:creationId xmlns:a16="http://schemas.microsoft.com/office/drawing/2014/main" id="{17B5D6F3-528D-4751-9075-6E8D65950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6" name="Rectangle 9">
            <a:extLst>
              <a:ext uri="{FF2B5EF4-FFF2-40B4-BE49-F238E27FC236}">
                <a16:creationId xmlns:a16="http://schemas.microsoft.com/office/drawing/2014/main" id="{7AE0DCEE-E49E-49DB-8631-C1D8931EB02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403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4A32847F-6799-430E-B173-58B5A76D730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4108" name="Text Box 11">
            <a:extLst>
              <a:ext uri="{FF2B5EF4-FFF2-40B4-BE49-F238E27FC236}">
                <a16:creationId xmlns:a16="http://schemas.microsoft.com/office/drawing/2014/main" id="{499D4F42-1D40-4265-BCFE-5735D330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AE034F5-02EB-4475-BE38-BFA1F8CC0A0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4CAED970-1941-4ED9-BC13-7DFA9616BD3B}" type="slidenum">
              <a:rPr lang="fr-CH" altLang="fr-FR"/>
              <a:pPr/>
              <a:t>‹N°›</a:t>
            </a:fld>
            <a:endParaRPr lang="fr-CH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>
            <a:extLst>
              <a:ext uri="{FF2B5EF4-FFF2-40B4-BE49-F238E27FC236}">
                <a16:creationId xmlns:a16="http://schemas.microsoft.com/office/drawing/2014/main" id="{B4E30DF3-F3D4-4002-A55F-E290D7D108D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4CADFA69-7D96-4387-82B1-BABB1B28ECFC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9F94A872-9DFE-4F5A-9517-C6097CDB6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2C1DA82A-5912-4A0C-ABB0-0778EBE70A8A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D7207299-8119-47DE-A0FD-3B271AE1A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D265742D-277B-4517-9EA2-DCAC9939E44C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Text Box 3">
            <a:extLst>
              <a:ext uri="{FF2B5EF4-FFF2-40B4-BE49-F238E27FC236}">
                <a16:creationId xmlns:a16="http://schemas.microsoft.com/office/drawing/2014/main" id="{40F72A71-C181-47B9-A80F-3959F96E1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D4C84CC6-E782-4CC6-BD20-C96FD10710C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6" name="Text Box 4">
            <a:extLst>
              <a:ext uri="{FF2B5EF4-FFF2-40B4-BE49-F238E27FC236}">
                <a16:creationId xmlns:a16="http://schemas.microsoft.com/office/drawing/2014/main" id="{DD358B06-051F-402A-A97A-03BB526C1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9397C4BE-EDA7-4C22-A44D-C828EE8242AF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7" name="Rectangle 5">
            <a:extLst>
              <a:ext uri="{FF2B5EF4-FFF2-40B4-BE49-F238E27FC236}">
                <a16:creationId xmlns:a16="http://schemas.microsoft.com/office/drawing/2014/main" id="{C60D5105-3D7A-4501-8576-43A7F9AF8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8" name="Rectangle 6">
            <a:extLst>
              <a:ext uri="{FF2B5EF4-FFF2-40B4-BE49-F238E27FC236}">
                <a16:creationId xmlns:a16="http://schemas.microsoft.com/office/drawing/2014/main" id="{33EE6DFC-DA3A-4632-9510-C8725FA1E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B5830E17-DE78-4469-ACD9-663FF591A8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8C9AE320-589A-4B18-97B1-B8EE327F7DD3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0872785-B69E-4EDF-9225-FC965B0F8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1396DE78-FAF1-4919-BD07-CB62F92F038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1010D6E1-A504-4A20-890E-F7589864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7AB6A31C-E538-419B-9553-E4BBFCE097F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6F09BA1A-1B61-4644-9CA2-4489A981D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189F3413-BA80-4392-A3F4-FB8F85EF29E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4BB9ECD-1FF0-40BA-91F2-7D4CCC73C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345DD36D-F64F-45B8-92BF-3113F21F6BDF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918F85-A921-40CC-8B2A-AFD432613A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0913" y="695325"/>
            <a:ext cx="4954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6351E4FE-F760-47D3-9572-40E326DE2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2C9CE41A-9B4F-4C4F-8929-AC54BBB4C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429B081D-E5FE-46F3-B2EF-63837F420BF1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37739" y="1122279"/>
            <a:ext cx="7430523" cy="2387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37739" y="3602047"/>
            <a:ext cx="7430523" cy="1656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99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486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75334" y="20161"/>
            <a:ext cx="2225746" cy="60969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69" y="20161"/>
            <a:ext cx="6548958" cy="609693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5724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69" y="20161"/>
            <a:ext cx="8905711" cy="165149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179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37739" y="1122279"/>
            <a:ext cx="7430523" cy="2387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37739" y="3602047"/>
            <a:ext cx="7430523" cy="1656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8082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975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5503" y="1710300"/>
            <a:ext cx="8544078" cy="285274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5503" y="4589921"/>
            <a:ext cx="8544078" cy="150029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58078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69" y="1604457"/>
            <a:ext cx="4391446" cy="4524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7822" y="1604457"/>
            <a:ext cx="4391446" cy="4524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1141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364574"/>
            <a:ext cx="8544079" cy="132556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2326" y="1681740"/>
            <a:ext cx="4190843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2326" y="2504969"/>
            <a:ext cx="4190843" cy="36843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15092" y="1681740"/>
            <a:ext cx="4211312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15092" y="2504969"/>
            <a:ext cx="4211312" cy="36843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3656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449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32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1201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18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64020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6070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0792" y="273851"/>
            <a:ext cx="2228475" cy="58550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69" y="273851"/>
            <a:ext cx="6554417" cy="585500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947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5503" y="1710300"/>
            <a:ext cx="8544078" cy="285274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5503" y="4589921"/>
            <a:ext cx="8544078" cy="150029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723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68" y="1599416"/>
            <a:ext cx="4387352" cy="45176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3727" y="1599416"/>
            <a:ext cx="4387352" cy="45176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162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364574"/>
            <a:ext cx="8544079" cy="132556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2326" y="1681740"/>
            <a:ext cx="4190843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2326" y="2504969"/>
            <a:ext cx="4190843" cy="36843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15092" y="1681740"/>
            <a:ext cx="4211312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15092" y="2504969"/>
            <a:ext cx="4211312" cy="36843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781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616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22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6598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6356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E42D85D-5BDD-4100-83AA-FADD11ED1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0638"/>
            <a:ext cx="8905875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9063B81-96C2-463C-A497-09C04E7F4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587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0475A92F-F7CE-44E6-A1F5-09538048F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6326188"/>
            <a:ext cx="23098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D2E60D41-9BE4-42BC-AB55-8BD095131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6326188"/>
            <a:ext cx="31384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pic>
        <p:nvPicPr>
          <p:cNvPr id="1030" name="Image 2">
            <a:extLst>
              <a:ext uri="{FF2B5EF4-FFF2-40B4-BE49-F238E27FC236}">
                <a16:creationId xmlns:a16="http://schemas.microsoft.com/office/drawing/2014/main" id="{894D81D9-420B-433E-92FA-81F666B1B4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2997200"/>
            <a:ext cx="41751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1" fontAlgn="base" hangingPunct="1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A72F0C70-E7F3-4C78-8B9D-47496EA51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38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13B7B73C-3EF6-47F8-8126-22D632A41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138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7752B4B-19C6-4D39-9C79-947B621FC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6299200"/>
            <a:ext cx="23209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</a:pPr>
            <a:r>
              <a:rPr lang="fr-CH" altLang="fr-FR" sz="1200" b="1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SzPct val="100000"/>
            </a:pPr>
            <a:r>
              <a:rPr lang="fr-CH" altLang="fr-FR" sz="1000">
                <a:solidFill>
                  <a:srgbClr val="4C4C4C"/>
                </a:solidFill>
              </a:rPr>
              <a:t>Page </a:t>
            </a:r>
            <a:fld id="{54F5050C-F073-4DD7-B2DF-7DCC81F864CA}" type="slidenum">
              <a:rPr lang="fr-CH" altLang="fr-FR" sz="1000">
                <a:solidFill>
                  <a:srgbClr val="4C4C4C"/>
                </a:solidFill>
              </a:rPr>
              <a:pPr eaLnBrk="1" hangingPunct="1">
                <a:lnSpc>
                  <a:spcPct val="90000"/>
                </a:lnSpc>
                <a:buSzPct val="100000"/>
              </a:pPr>
              <a:t>‹N°›</a:t>
            </a:fld>
            <a:endParaRPr lang="fr-CH" altLang="fr-FR" sz="1000">
              <a:solidFill>
                <a:srgbClr val="4C4C4C"/>
              </a:solidFill>
            </a:endParaRPr>
          </a:p>
        </p:txBody>
      </p:sp>
      <p:pic>
        <p:nvPicPr>
          <p:cNvPr id="2053" name="Image 7">
            <a:extLst>
              <a:ext uri="{FF2B5EF4-FFF2-40B4-BE49-F238E27FC236}">
                <a16:creationId xmlns:a16="http://schemas.microsoft.com/office/drawing/2014/main" id="{4C63074D-81ED-4658-A559-C2D5B98BA6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8" y="260350"/>
            <a:ext cx="34750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Image 2">
            <a:extLst>
              <a:ext uri="{FF2B5EF4-FFF2-40B4-BE49-F238E27FC236}">
                <a16:creationId xmlns:a16="http://schemas.microsoft.com/office/drawing/2014/main" id="{77082FEE-6BBE-4E37-B958-514D890850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6330950"/>
            <a:ext cx="1169987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Image 3">
            <a:extLst>
              <a:ext uri="{FF2B5EF4-FFF2-40B4-BE49-F238E27FC236}">
                <a16:creationId xmlns:a16="http://schemas.microsoft.com/office/drawing/2014/main" id="{F966980A-2464-4C87-9E2C-8B7BB507CD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788" y="6149975"/>
            <a:ext cx="5381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BD73AE5-BA9D-4876-AD34-1B47D1DB8270}"/>
              </a:ext>
            </a:extLst>
          </p:cNvPr>
          <p:cNvSpPr txBox="1"/>
          <p:nvPr/>
        </p:nvSpPr>
        <p:spPr>
          <a:xfrm>
            <a:off x="632520" y="5301208"/>
            <a:ext cx="4195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Inf2 : projet C++ de fin de semestre</a:t>
            </a:r>
          </a:p>
          <a:p>
            <a:r>
              <a:rPr lang="fr-CH" dirty="0">
                <a:solidFill>
                  <a:schemeClr val="tx1"/>
                </a:solidFill>
              </a:rPr>
              <a:t>Gilles Mottiez I4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BFAF1-4C76-4586-A208-F6C1B311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5393804" cy="1141412"/>
          </a:xfrm>
        </p:spPr>
        <p:txBody>
          <a:bodyPr/>
          <a:lstStyle/>
          <a:p>
            <a:r>
              <a:rPr lang="fr-CH" dirty="0"/>
              <a:t>Améliorations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67F2E-00EF-411B-907C-E4C4045D1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V0.0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Graphisme : portes à n entrées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Zoom automatique des portes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V1.0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Blocs logiques NAND, NOR, XOR…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V2.0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Bascules temporelles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651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F54EA-B0E2-49DF-AB91-83A0C78A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93" y="2708920"/>
            <a:ext cx="8913813" cy="1141412"/>
          </a:xfrm>
        </p:spPr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53594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A3874-6D02-4136-BC59-9B433D33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93" y="2708920"/>
            <a:ext cx="8913813" cy="1141412"/>
          </a:xfrm>
        </p:spPr>
        <p:txBody>
          <a:bodyPr/>
          <a:lstStyle/>
          <a:p>
            <a:r>
              <a:rPr lang="fr-CH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4615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97D50BC5-6DB3-4B39-9500-6B167153D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1371600"/>
            <a:ext cx="91598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fr-CH" altLang="fr-FR" sz="2500" b="1" dirty="0">
                <a:solidFill>
                  <a:srgbClr val="000000"/>
                </a:solidFill>
              </a:rPr>
              <a:t>Logic Emulator</a:t>
            </a:r>
            <a:endParaRPr lang="fr-CH" altLang="fr-FR" sz="1800" b="1" dirty="0">
              <a:solidFill>
                <a:srgbClr val="000000"/>
              </a:solidFill>
            </a:endParaRP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4E5FAFA1-1C0E-4BC5-BEAB-6AC16BFB3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2324100"/>
            <a:ext cx="91598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3525"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530225" indent="-266700"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Cahier des charges</a:t>
            </a: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Concept : du Json à la représentation graphique</a:t>
            </a:r>
          </a:p>
          <a:p>
            <a:pPr eaLnBrk="1" hangingPunct="1">
              <a:lnSpc>
                <a:spcPts val="1913"/>
              </a:lnSpc>
              <a:buSzPct val="100000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Logique : Une histoire de pointeurs ! </a:t>
            </a: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Machine d’états </a:t>
            </a: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Éditeur d’entrées</a:t>
            </a: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Démonstration</a:t>
            </a: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marL="263525" lvl="1" indent="0" eaLnBrk="1" hangingPunct="1">
              <a:lnSpc>
                <a:spcPts val="1913"/>
              </a:lnSpc>
              <a:buClr>
                <a:srgbClr val="000000"/>
              </a:buClr>
              <a:buSzPct val="100000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algn="r" eaLnBrk="1" hangingPunct="1">
              <a:lnSpc>
                <a:spcPts val="1913"/>
              </a:lnSpc>
              <a:buSzPct val="100000"/>
            </a:pPr>
            <a:endParaRPr lang="fr-CH" altLang="fr-FR" sz="1600" b="1" dirty="0">
              <a:solidFill>
                <a:srgbClr val="000000"/>
              </a:solidFill>
            </a:endParaRPr>
          </a:p>
          <a:p>
            <a:pPr algn="r" eaLnBrk="1" hangingPunct="1">
              <a:lnSpc>
                <a:spcPts val="1913"/>
              </a:lnSpc>
              <a:buSzPct val="100000"/>
            </a:pPr>
            <a:r>
              <a:rPr lang="fr-CH" altLang="fr-FR" sz="1400" b="1" dirty="0">
                <a:solidFill>
                  <a:srgbClr val="000000"/>
                </a:solidFill>
              </a:rPr>
              <a:t>HES-SO Valais-Wallis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54E63-E8F2-4489-8335-8FD7BBE3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5681836" cy="1141412"/>
          </a:xfrm>
        </p:spPr>
        <p:txBody>
          <a:bodyPr/>
          <a:lstStyle/>
          <a:p>
            <a:r>
              <a:rPr lang="fr-CH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0C0D18-62F6-4FE4-B78E-30E8F41F4B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V0.0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Charger fichier Json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Création du modèle logique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Calcul des sorties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Affichage graphique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CD61AC-4AE9-46DD-8509-C89B97D110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V1.0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Éditeur d’entrées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Composition de portes</a:t>
            </a:r>
          </a:p>
          <a:p>
            <a:pPr marL="0" indent="0"/>
            <a:endParaRPr lang="fr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V2.0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Bascules temporelles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fr-CH" dirty="0"/>
          </a:p>
          <a:p>
            <a:pPr marL="400050" lvl="1" indent="0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1309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DDC5B-ED58-4FFB-81F7-0641F0BC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93" y="1011238"/>
            <a:ext cx="8913813" cy="1141412"/>
          </a:xfrm>
        </p:spPr>
        <p:txBody>
          <a:bodyPr/>
          <a:lstStyle/>
          <a:p>
            <a:r>
              <a:rPr lang="fr-CH" dirty="0"/>
              <a:t>Json : représentation d’une porte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DF7917-178D-4736-A975-FFC0DAA719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4412" y="2314575"/>
            <a:ext cx="3352800" cy="3105150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1070C37-1BA0-4375-BA85-E07331176D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4363" y="2152650"/>
            <a:ext cx="30384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2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201C0-5EA0-4825-86DB-9822AF22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5609827" cy="1141412"/>
          </a:xfrm>
        </p:spPr>
        <p:txBody>
          <a:bodyPr/>
          <a:lstStyle/>
          <a:p>
            <a:r>
              <a:rPr lang="fr-CH" sz="2800" dirty="0"/>
              <a:t>Conversion Json -&gt; objets C++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6F8F908-1E9D-4B07-8659-4F2053136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69" y="1604457"/>
            <a:ext cx="2441407" cy="45243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000" dirty="0"/>
              <a:t>QJsonDocument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000" dirty="0" err="1"/>
              <a:t>QJsonArray</a:t>
            </a:r>
            <a:endParaRPr lang="fr-CH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000" dirty="0" err="1"/>
              <a:t>QJsonObject</a:t>
            </a:r>
            <a:endParaRPr lang="fr-CH" sz="2000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AC3BE792-0544-41AD-8F18-E45C4ABE2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2002113"/>
            <a:ext cx="6904385" cy="4126742"/>
          </a:xfrm>
        </p:spPr>
      </p:pic>
    </p:spTree>
    <p:extLst>
      <p:ext uri="{BB962C8B-B14F-4D97-AF65-F5344CB8AC3E}">
        <p14:creationId xmlns:p14="http://schemas.microsoft.com/office/powerpoint/2010/main" val="5360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166A7-FE77-46AC-A90D-C81592E1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5825852" cy="1141412"/>
          </a:xfrm>
        </p:spPr>
        <p:txBody>
          <a:bodyPr/>
          <a:lstStyle/>
          <a:p>
            <a:r>
              <a:rPr lang="fr-CH" dirty="0"/>
              <a:t>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0AA904-B2A7-4E20-ABBD-0C93E08B36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 err="1"/>
              <a:t>Gate</a:t>
            </a:r>
            <a:endParaRPr lang="fr-CH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2 input Pin*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1 output Pin*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And, Or,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77FBF0-7CED-40C9-9DFE-288B6693FD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Pin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Connected Pin*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 err="1"/>
              <a:t>Bool</a:t>
            </a:r>
            <a:r>
              <a:rPr lang="fr-CH" dirty="0"/>
              <a:t> state : high, </a:t>
            </a:r>
            <a:r>
              <a:rPr lang="fr-CH" dirty="0" err="1"/>
              <a:t>low</a:t>
            </a:r>
            <a:endParaRPr lang="fr-CH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 err="1"/>
              <a:t>Qstring</a:t>
            </a:r>
            <a:r>
              <a:rPr lang="fr-CH" dirty="0"/>
              <a:t> label </a:t>
            </a:r>
          </a:p>
        </p:txBody>
      </p:sp>
    </p:spTree>
    <p:extLst>
      <p:ext uri="{BB962C8B-B14F-4D97-AF65-F5344CB8AC3E}">
        <p14:creationId xmlns:p14="http://schemas.microsoft.com/office/powerpoint/2010/main" val="332510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146D-881C-48AF-801A-AFBD9094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6041876" cy="1141412"/>
          </a:xfrm>
        </p:spPr>
        <p:txBody>
          <a:bodyPr/>
          <a:lstStyle/>
          <a:p>
            <a:r>
              <a:rPr lang="fr-CH" dirty="0"/>
              <a:t>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D7473-7B52-4691-88DC-3CDBC9FE6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69" y="1604457"/>
            <a:ext cx="3089479" cy="45243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800" dirty="0"/>
              <a:t>Étage par étage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H" sz="28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C959B69-8A68-49C6-94FF-26A2B24C01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88904" y="1746813"/>
            <a:ext cx="5176193" cy="42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7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F4849-A707-4F96-A3AB-32C34E08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5393804" cy="1141412"/>
          </a:xfrm>
        </p:spPr>
        <p:txBody>
          <a:bodyPr/>
          <a:lstStyle/>
          <a:p>
            <a:r>
              <a:rPr lang="fr-CH" dirty="0"/>
              <a:t>Machine d’états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8175C9F-C89C-453C-8EDF-33E1E92C1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552" y="1084957"/>
            <a:ext cx="8640960" cy="521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1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F8E19-986C-4228-9975-CBACDFBA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6329908" cy="1141412"/>
          </a:xfrm>
        </p:spPr>
        <p:txBody>
          <a:bodyPr/>
          <a:lstStyle/>
          <a:p>
            <a:r>
              <a:rPr lang="fr-CH" dirty="0"/>
              <a:t>Éditeur d’entrées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B8562BD-68EE-46C3-B669-2A428F089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69" y="1604457"/>
            <a:ext cx="3017471" cy="45243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Choix label et état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Update du modèle graphique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Validation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1A4C90B-864C-476A-B777-483B5CAEC1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00872" y="2708920"/>
            <a:ext cx="5417170" cy="25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8774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HEI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I [Mode de compatibilité]" id="{EF4A9B5E-C01F-445D-9EB3-3A64B12C66CF}" vid="{2BD34BF0-416F-4E1A-A573-3E077C48A688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I [Mode de compatibilité]" id="{EF4A9B5E-C01F-445D-9EB3-3A64B12C66CF}" vid="{6BD702ED-8D8B-454A-B414-D3E642A12BD2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04_HEI_PowerPoint_HEI_A4_FrDe[8144]</Template>
  <TotalTime>240</TotalTime>
  <Words>159</Words>
  <Application>Microsoft Office PowerPoint</Application>
  <PresentationFormat>Format A4 (210 x 297 mm)</PresentationFormat>
  <Paragraphs>73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Microsoft YaHei</vt:lpstr>
      <vt:lpstr>SimSun</vt:lpstr>
      <vt:lpstr>Arial</vt:lpstr>
      <vt:lpstr>Calibri</vt:lpstr>
      <vt:lpstr>Times New Roman</vt:lpstr>
      <vt:lpstr>PowerPoint_HEI</vt:lpstr>
      <vt:lpstr>Thème Office</vt:lpstr>
      <vt:lpstr>Présentation PowerPoint</vt:lpstr>
      <vt:lpstr>Présentation PowerPoint</vt:lpstr>
      <vt:lpstr>Cahier des charges</vt:lpstr>
      <vt:lpstr>Json : représentation d’une porte</vt:lpstr>
      <vt:lpstr>Conversion Json -&gt; objets C++</vt:lpstr>
      <vt:lpstr>Modèle</vt:lpstr>
      <vt:lpstr>Logique</vt:lpstr>
      <vt:lpstr>Machine d’états</vt:lpstr>
      <vt:lpstr>Éditeur d’entrées</vt:lpstr>
      <vt:lpstr>Améliorations </vt:lpstr>
      <vt:lpstr>Démonstration</vt:lpstr>
      <vt:lpstr>Questions</vt:lpstr>
    </vt:vector>
  </TitlesOfParts>
  <Company>HES-SO // Valais - 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Mottiez</dc:creator>
  <cp:lastModifiedBy>Gilles Mottiez</cp:lastModifiedBy>
  <cp:revision>26</cp:revision>
  <cp:lastPrinted>1601-01-01T00:00:00Z</cp:lastPrinted>
  <dcterms:created xsi:type="dcterms:W3CDTF">2018-06-14T20:47:27Z</dcterms:created>
  <dcterms:modified xsi:type="dcterms:W3CDTF">2018-06-15T11:52:04Z</dcterms:modified>
</cp:coreProperties>
</file>