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9906000" cy="6858000" type="A4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3D0355CB-179F-4745-ACC5-7175E57D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0F3FEB88-AA85-42A0-BE03-375B9920A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0" name="AutoShape 3">
            <a:extLst>
              <a:ext uri="{FF2B5EF4-FFF2-40B4-BE49-F238E27FC236}">
                <a16:creationId xmlns:a16="http://schemas.microsoft.com/office/drawing/2014/main" id="{422239A3-4FC2-4E84-8C6F-A2F0413B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1A27FE32-37C8-42CE-9B03-4AF3D9AA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2" name="AutoShape 5">
            <a:extLst>
              <a:ext uri="{FF2B5EF4-FFF2-40B4-BE49-F238E27FC236}">
                <a16:creationId xmlns:a16="http://schemas.microsoft.com/office/drawing/2014/main" id="{9DC8BB2D-8518-4E0B-96CA-AB77E00B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3" name="AutoShape 6">
            <a:extLst>
              <a:ext uri="{FF2B5EF4-FFF2-40B4-BE49-F238E27FC236}">
                <a16:creationId xmlns:a16="http://schemas.microsoft.com/office/drawing/2014/main" id="{2D0A751F-7517-4BB6-949D-65A05519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27DE368D-B387-43A2-BE6D-3F9D27E3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5" name="Text Box 8">
            <a:extLst>
              <a:ext uri="{FF2B5EF4-FFF2-40B4-BE49-F238E27FC236}">
                <a16:creationId xmlns:a16="http://schemas.microsoft.com/office/drawing/2014/main" id="{17B5D6F3-528D-4751-9075-6E8D6595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6" name="Rectangle 9">
            <a:extLst>
              <a:ext uri="{FF2B5EF4-FFF2-40B4-BE49-F238E27FC236}">
                <a16:creationId xmlns:a16="http://schemas.microsoft.com/office/drawing/2014/main" id="{7AE0DCEE-E49E-49DB-8631-C1D8931EB02E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954088" y="685800"/>
            <a:ext cx="4940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4A32847F-6799-430E-B173-58B5A76D73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8" name="Text Box 11">
            <a:extLst>
              <a:ext uri="{FF2B5EF4-FFF2-40B4-BE49-F238E27FC236}">
                <a16:creationId xmlns:a16="http://schemas.microsoft.com/office/drawing/2014/main" id="{499D4F42-1D40-4265-BCFE-5735D330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AE034F5-02EB-4475-BE38-BFA1F8CC0A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4CAED970-1941-4ED9-BC13-7DFA9616BD3B}" type="slidenum">
              <a:rPr lang="fr-CH" altLang="fr-FR"/>
              <a:pPr/>
              <a:t>‹N°›</a:t>
            </a:fld>
            <a:endParaRPr lang="fr-CH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B4E30DF3-F3D4-4002-A55F-E290D7D108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CADFA69-7D96-4387-82B1-BABB1B28ECF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9F94A872-9DFE-4F5A-9517-C6097CDB6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2C1DA82A-5912-4A0C-ABB0-0778EBE70A8A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D7207299-8119-47DE-A0FD-3B271AE1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D265742D-277B-4517-9EA2-DCAC9939E44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40F72A71-C181-47B9-A80F-3959F96E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D4C84CC6-E782-4CC6-BD20-C96FD10710C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DD358B06-051F-402A-A97A-03BB526C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9397C4BE-EDA7-4C22-A44D-C828EE8242A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C60D5105-3D7A-4501-8576-43A7F9AF8B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8" name="Rectangle 6">
            <a:extLst>
              <a:ext uri="{FF2B5EF4-FFF2-40B4-BE49-F238E27FC236}">
                <a16:creationId xmlns:a16="http://schemas.microsoft.com/office/drawing/2014/main" id="{33EE6DFC-DA3A-4632-9510-C8725FA1E66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B5830E17-DE78-4469-ACD9-663FF591A8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C9AE320-589A-4B18-97B1-B8EE327F7DD3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0872785-B69E-4EDF-9225-FC965B0F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396DE78-FAF1-4919-BD07-CB62F92F038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1010D6E1-A504-4A20-890E-F7589864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7AB6A31C-E538-419B-9553-E4BBFCE097F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F09BA1A-1B61-4644-9CA2-4489A981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89F3413-BA80-4392-A3F4-FB8F85EF29E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4BB9ECD-1FF0-40BA-91F2-7D4CCC73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345DD36D-F64F-45B8-92BF-3113F21F6BD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918F85-A921-40CC-8B2A-AFD432613A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50913" y="695325"/>
            <a:ext cx="4954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6351E4FE-F760-47D3-9572-40E326DE24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2C9CE41A-9B4F-4C4F-8929-AC54BBB4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429B081D-E5FE-46F3-B2EF-63837F420BF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9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48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75334" y="20161"/>
            <a:ext cx="2225746" cy="60969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0161"/>
            <a:ext cx="6548958" cy="60969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572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69" y="20161"/>
            <a:ext cx="8905711" cy="165149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79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08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975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807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7822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114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65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1201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18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6402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6070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0792" y="273851"/>
            <a:ext cx="2228475" cy="58550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73851"/>
            <a:ext cx="6554417" cy="585500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94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723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8" y="1599416"/>
            <a:ext cx="4387352" cy="45176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727" y="1599416"/>
            <a:ext cx="4387352" cy="45176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6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1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616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2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659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35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E42D85D-5BDD-4100-83AA-FADD11ED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0638"/>
            <a:ext cx="89058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9063B81-96C2-463C-A497-09C04E7F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58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475A92F-F7CE-44E6-A1F5-09538048F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326188"/>
            <a:ext cx="2309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D2E60D41-9BE4-42BC-AB55-8BD09513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6326188"/>
            <a:ext cx="3138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pic>
        <p:nvPicPr>
          <p:cNvPr id="1030" name="Image 2">
            <a:extLst>
              <a:ext uri="{FF2B5EF4-FFF2-40B4-BE49-F238E27FC236}">
                <a16:creationId xmlns:a16="http://schemas.microsoft.com/office/drawing/2014/main" id="{894D81D9-420B-433E-92FA-81F666B1B4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997200"/>
            <a:ext cx="41751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72F0C70-E7F3-4C78-8B9D-47496EA51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13B7B73C-3EF6-47F8-8126-22D632A41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7752B4B-19C6-4D39-9C79-947B621F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6299200"/>
            <a:ext cx="2320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000">
                <a:solidFill>
                  <a:srgbClr val="4C4C4C"/>
                </a:solidFill>
              </a:rPr>
              <a:t>Page </a:t>
            </a:r>
            <a:fld id="{54F5050C-F073-4DD7-B2DF-7DCC81F864CA}" type="slidenum">
              <a:rPr lang="fr-CH" altLang="fr-FR" sz="100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</a:pPr>
              <a:t>‹N°›</a:t>
            </a:fld>
            <a:endParaRPr lang="fr-CH" altLang="fr-FR" sz="1000">
              <a:solidFill>
                <a:srgbClr val="4C4C4C"/>
              </a:solidFill>
            </a:endParaRPr>
          </a:p>
        </p:txBody>
      </p:sp>
      <p:pic>
        <p:nvPicPr>
          <p:cNvPr id="2053" name="Image 7">
            <a:extLst>
              <a:ext uri="{FF2B5EF4-FFF2-40B4-BE49-F238E27FC236}">
                <a16:creationId xmlns:a16="http://schemas.microsoft.com/office/drawing/2014/main" id="{4C63074D-81ED-4658-A559-C2D5B98BA6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260350"/>
            <a:ext cx="3475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 2">
            <a:extLst>
              <a:ext uri="{FF2B5EF4-FFF2-40B4-BE49-F238E27FC236}">
                <a16:creationId xmlns:a16="http://schemas.microsoft.com/office/drawing/2014/main" id="{77082FEE-6BBE-4E37-B958-514D890850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30950"/>
            <a:ext cx="11699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3">
            <a:extLst>
              <a:ext uri="{FF2B5EF4-FFF2-40B4-BE49-F238E27FC236}">
                <a16:creationId xmlns:a16="http://schemas.microsoft.com/office/drawing/2014/main" id="{F966980A-2464-4C87-9E2C-8B7BB507CD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88" y="6149975"/>
            <a:ext cx="538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F54EA-B0E2-49DF-AB91-83A0C78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708920"/>
            <a:ext cx="8913813" cy="11414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359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A3874-6D02-4136-BC59-9B433D33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708920"/>
            <a:ext cx="8913813" cy="1141412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461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7D50BC5-6DB3-4B39-9500-6B167153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371600"/>
            <a:ext cx="9159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fr-CH" altLang="fr-FR" sz="2500" b="1" dirty="0">
                <a:solidFill>
                  <a:srgbClr val="000000"/>
                </a:solidFill>
              </a:rPr>
              <a:t>Logic Emulator</a:t>
            </a:r>
            <a:endParaRPr lang="fr-CH" altLang="fr-FR" sz="1800" b="1" dirty="0">
              <a:solidFill>
                <a:srgbClr val="000000"/>
              </a:solidFill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4E5FAFA1-1C0E-4BC5-BEAB-6AC16BFB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324100"/>
            <a:ext cx="9159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35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530225" indent="-2667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Cahier des charges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Concept : du Json à la représentation graphique</a:t>
            </a:r>
          </a:p>
          <a:p>
            <a:pPr eaLnBrk="1" hangingPunct="1">
              <a:lnSpc>
                <a:spcPts val="1913"/>
              </a:lnSpc>
              <a:buSzPct val="100000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Une histoire de pointeurs ! 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Machine d’états 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Éditeur d’entrées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Démonstration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marL="263525" lvl="1" indent="0" eaLnBrk="1" hangingPunct="1">
              <a:lnSpc>
                <a:spcPts val="1913"/>
              </a:lnSpc>
              <a:buClr>
                <a:srgbClr val="000000"/>
              </a:buClr>
              <a:buSzPct val="100000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algn="r" eaLnBrk="1" hangingPunct="1">
              <a:lnSpc>
                <a:spcPts val="1913"/>
              </a:lnSpc>
              <a:buSzPct val="100000"/>
            </a:pPr>
            <a:endParaRPr lang="fr-CH" altLang="fr-FR" sz="1600" b="1" dirty="0">
              <a:solidFill>
                <a:srgbClr val="000000"/>
              </a:solidFill>
            </a:endParaRPr>
          </a:p>
          <a:p>
            <a:pPr algn="r" eaLnBrk="1" hangingPunct="1">
              <a:lnSpc>
                <a:spcPts val="1913"/>
              </a:lnSpc>
              <a:buSzPct val="100000"/>
            </a:pPr>
            <a:r>
              <a:rPr lang="fr-CH" altLang="fr-FR" sz="1400" b="1" dirty="0">
                <a:solidFill>
                  <a:srgbClr val="000000"/>
                </a:solidFill>
              </a:rPr>
              <a:t>HES-SO Valais-Wallis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54E63-E8F2-4489-8335-8FD7BBE3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681836" cy="1141412"/>
          </a:xfrm>
        </p:spPr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C0D18-62F6-4FE4-B78E-30E8F41F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V0.0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Charger fichier Json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Création du modèle logique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Calcul des sorties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Affichage graphique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CD61AC-4AE9-46DD-8509-C89B97D11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V1.0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Éditeur d’entrées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Blocs </a:t>
            </a:r>
            <a:r>
              <a:rPr lang="fr-CH" dirty="0" err="1"/>
              <a:t>Nand</a:t>
            </a:r>
            <a:r>
              <a:rPr lang="fr-CH" dirty="0"/>
              <a:t>, </a:t>
            </a:r>
            <a:r>
              <a:rPr lang="fr-CH" dirty="0" err="1"/>
              <a:t>Nor</a:t>
            </a:r>
            <a:r>
              <a:rPr lang="fr-CH" dirty="0"/>
              <a:t>, </a:t>
            </a:r>
            <a:r>
              <a:rPr lang="fr-CH" dirty="0" err="1"/>
              <a:t>Xor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30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DC5B-ED58-4FFB-81F7-0641F0BC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1011238"/>
            <a:ext cx="8913813" cy="1141412"/>
          </a:xfrm>
        </p:spPr>
        <p:txBody>
          <a:bodyPr/>
          <a:lstStyle/>
          <a:p>
            <a:r>
              <a:rPr lang="fr-CH" dirty="0"/>
              <a:t>Json : représentation d’une porte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DF7917-178D-4736-A975-FFC0DAA71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412" y="2314575"/>
            <a:ext cx="3352800" cy="310515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070C37-1BA0-4375-BA85-E07331176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4363" y="2152650"/>
            <a:ext cx="3038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201C0-5EA0-4825-86DB-9822AF22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537820" cy="1141412"/>
          </a:xfrm>
        </p:spPr>
        <p:txBody>
          <a:bodyPr/>
          <a:lstStyle/>
          <a:p>
            <a:r>
              <a:rPr lang="fr-CH" sz="3200" dirty="0"/>
              <a:t>Conversion Json -&gt; objets </a:t>
            </a:r>
            <a:r>
              <a:rPr lang="fr-CH" sz="3200" dirty="0" err="1"/>
              <a:t>c++</a:t>
            </a:r>
            <a:endParaRPr lang="fr-CH" sz="32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6F8F908-1E9D-4B07-8659-4F205313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2441407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/>
              <a:t>QJsonDocument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 err="1"/>
              <a:t>QJsonArray</a:t>
            </a:r>
            <a:endParaRPr lang="fr-CH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 err="1"/>
              <a:t>QJsonObject</a:t>
            </a:r>
            <a:endParaRPr lang="fr-CH" sz="20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C3BE792-0544-41AD-8F18-E45C4ABE2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066926"/>
            <a:ext cx="6904385" cy="4126742"/>
          </a:xfrm>
        </p:spPr>
      </p:pic>
    </p:spTree>
    <p:extLst>
      <p:ext uri="{BB962C8B-B14F-4D97-AF65-F5344CB8AC3E}">
        <p14:creationId xmlns:p14="http://schemas.microsoft.com/office/powerpoint/2010/main" val="536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166A7-FE77-46AC-A90D-C81592E1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AA904-B2A7-4E20-ABBD-0C93E08B3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err="1"/>
              <a:t>Gate</a:t>
            </a:r>
            <a:endParaRPr lang="fr-CH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2 input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1 output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And, Or,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77FBF0-7CED-40C9-9DFE-288B6693F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Pin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Connected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State : high, </a:t>
            </a:r>
            <a:r>
              <a:rPr lang="fr-CH" dirty="0" err="1"/>
              <a:t>low</a:t>
            </a:r>
            <a:endParaRPr lang="fr-CH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 err="1"/>
              <a:t>Qstring</a:t>
            </a:r>
            <a:r>
              <a:rPr lang="fr-CH" dirty="0"/>
              <a:t> label </a:t>
            </a:r>
          </a:p>
        </p:txBody>
      </p:sp>
    </p:spTree>
    <p:extLst>
      <p:ext uri="{BB962C8B-B14F-4D97-AF65-F5344CB8AC3E}">
        <p14:creationId xmlns:p14="http://schemas.microsoft.com/office/powerpoint/2010/main" val="33251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146D-881C-48AF-801A-AFBD9094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6041876" cy="1141412"/>
          </a:xfrm>
        </p:spPr>
        <p:txBody>
          <a:bodyPr/>
          <a:lstStyle/>
          <a:p>
            <a:r>
              <a:rPr lang="fr-CH" dirty="0"/>
              <a:t>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D7473-7B52-4691-88DC-3CDBC9FE6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3089479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Étage par étage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2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959B69-8A68-49C6-94FF-26A2B24C0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8904" y="1746813"/>
            <a:ext cx="5176193" cy="4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4849-A707-4F96-A3AB-32C34E08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393804" cy="1141412"/>
          </a:xfrm>
        </p:spPr>
        <p:txBody>
          <a:bodyPr/>
          <a:lstStyle/>
          <a:p>
            <a:r>
              <a:rPr lang="fr-CH" dirty="0"/>
              <a:t>Machine d’états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175C9F-C89C-453C-8EDF-33E1E92C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52" y="1084957"/>
            <a:ext cx="8640960" cy="52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F8E19-986C-4228-9975-CBACDFBA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6329908" cy="1141412"/>
          </a:xfrm>
        </p:spPr>
        <p:txBody>
          <a:bodyPr/>
          <a:lstStyle/>
          <a:p>
            <a:r>
              <a:rPr lang="fr-CH" dirty="0"/>
              <a:t>Éditeur d’entrées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8562BD-68EE-46C3-B669-2A428F08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3017471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Choix label et état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Update du modèle graphique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Validation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1B9AC0-90A8-420D-9EB7-5943B0101A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1047" y="2780928"/>
            <a:ext cx="57877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77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HEI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I [Mode de compatibilité]" id="{EF4A9B5E-C01F-445D-9EB3-3A64B12C66CF}" vid="{2BD34BF0-416F-4E1A-A573-3E077C48A688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I [Mode de compatibilité]" id="{EF4A9B5E-C01F-445D-9EB3-3A64B12C66CF}" vid="{6BD702ED-8D8B-454A-B414-D3E642A12BD2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04_HEI_PowerPoint_HEI_A4_FrDe[8144]</Template>
  <TotalTime>137</TotalTime>
  <Words>120</Words>
  <Application>Microsoft Office PowerPoint</Application>
  <PresentationFormat>Format A4 (210 x 297 mm)</PresentationFormat>
  <Paragraphs>60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Microsoft YaHei</vt:lpstr>
      <vt:lpstr>Times New Roman</vt:lpstr>
      <vt:lpstr>SimSun</vt:lpstr>
      <vt:lpstr>Calibri</vt:lpstr>
      <vt:lpstr>PowerPoint_HEI</vt:lpstr>
      <vt:lpstr>Thème Office</vt:lpstr>
      <vt:lpstr>Présentation PowerPoint</vt:lpstr>
      <vt:lpstr>Présentation PowerPoint</vt:lpstr>
      <vt:lpstr>Cahier des charges</vt:lpstr>
      <vt:lpstr>Json : représentation d’une porte</vt:lpstr>
      <vt:lpstr>Conversion Json -&gt; objets c++</vt:lpstr>
      <vt:lpstr>Modèle</vt:lpstr>
      <vt:lpstr>Logique</vt:lpstr>
      <vt:lpstr>Machine d’états</vt:lpstr>
      <vt:lpstr>Éditeur d’entrées</vt:lpstr>
      <vt:lpstr>Démonstration</vt:lpstr>
      <vt:lpstr>Questions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Mottiez</dc:creator>
  <cp:lastModifiedBy>Gilles Mottiez</cp:lastModifiedBy>
  <cp:revision>12</cp:revision>
  <cp:lastPrinted>1601-01-01T00:00:00Z</cp:lastPrinted>
  <dcterms:created xsi:type="dcterms:W3CDTF">2018-06-14T20:47:27Z</dcterms:created>
  <dcterms:modified xsi:type="dcterms:W3CDTF">2018-06-14T23:04:36Z</dcterms:modified>
</cp:coreProperties>
</file>