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1" r:id="rId7"/>
    <p:sldId id="263" r:id="rId8"/>
    <p:sldId id="265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1" d="100"/>
          <a:sy n="161" d="100"/>
        </p:scale>
        <p:origin x="-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2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3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0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8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6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4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6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1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7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BD86-5BB7-9B42-9ED2-C3B67B4C980A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2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CUDA Tutorial</a:t>
            </a:r>
            <a:br>
              <a:rPr lang="en-US" dirty="0" smtClean="0"/>
            </a:br>
            <a:r>
              <a:rPr lang="en-US" dirty="0" smtClean="0"/>
              <a:t>Matrix-Matrix Multiply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Bergmann</a:t>
            </a:r>
          </a:p>
          <a:p>
            <a:r>
              <a:rPr lang="en-US" dirty="0" smtClean="0"/>
              <a:t>2/4/2014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7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625389"/>
            <a:ext cx="8229600" cy="1143000"/>
          </a:xfrm>
        </p:spPr>
        <p:txBody>
          <a:bodyPr/>
          <a:lstStyle/>
          <a:p>
            <a:r>
              <a:rPr lang="en-US" dirty="0" smtClean="0"/>
              <a:t>Now let’s try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7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memory machine with large SIMD lanes</a:t>
            </a:r>
          </a:p>
          <a:p>
            <a:r>
              <a:rPr lang="en-US" dirty="0" smtClean="0"/>
              <a:t>SIMD execution abstracted by threads and thread blocks</a:t>
            </a:r>
          </a:p>
          <a:p>
            <a:r>
              <a:rPr lang="en-US" dirty="0" smtClean="0"/>
              <a:t>Coalesced reads/writes necessary for full performance</a:t>
            </a:r>
          </a:p>
          <a:p>
            <a:r>
              <a:rPr lang="en-US" dirty="0" smtClean="0"/>
              <a:t>Has a user-programmable cache that can help with data reuse (you’ll see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1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share the same memory space</a:t>
            </a:r>
          </a:p>
          <a:p>
            <a:r>
              <a:rPr lang="en-US" dirty="0" smtClean="0"/>
              <a:t>Problems?</a:t>
            </a:r>
          </a:p>
          <a:p>
            <a:pPr lvl="1"/>
            <a:r>
              <a:rPr lang="en-US" dirty="0" smtClean="0"/>
              <a:t>Kitchen with many cooks</a:t>
            </a:r>
          </a:p>
          <a:p>
            <a:pPr lvl="1"/>
            <a:r>
              <a:rPr lang="en-US" dirty="0" smtClean="0"/>
              <a:t>Collisions</a:t>
            </a:r>
          </a:p>
          <a:p>
            <a:pPr lvl="1"/>
            <a:r>
              <a:rPr lang="en-US" dirty="0" smtClean="0"/>
              <a:t>Fighting for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0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9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Threads, Blocks, and 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2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Coalesced Reads/Writes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8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9271" cy="4525963"/>
          </a:xfrm>
        </p:spPr>
        <p:txBody>
          <a:bodyPr/>
          <a:lstStyle/>
          <a:p>
            <a:r>
              <a:rPr lang="en-US" dirty="0" smtClean="0"/>
              <a:t>Predefined local values on every kernel launch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3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3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Launching a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0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CUDA adds minimal extensions to C: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kernel &lt;&lt;&lt; </a:t>
            </a:r>
            <a:r>
              <a:rPr lang="en-US" sz="2200" dirty="0" err="1" smtClean="0"/>
              <a:t>grid_dimensions</a:t>
            </a:r>
            <a:r>
              <a:rPr lang="en-US" sz="2200" dirty="0" smtClean="0"/>
              <a:t>  , </a:t>
            </a:r>
            <a:r>
              <a:rPr lang="en-US" sz="2400" dirty="0" err="1" smtClean="0"/>
              <a:t>block</a:t>
            </a:r>
            <a:r>
              <a:rPr lang="en-US" sz="2200" dirty="0" err="1" smtClean="0"/>
              <a:t>_dimensions</a:t>
            </a:r>
            <a:r>
              <a:rPr lang="en-US" sz="2200" dirty="0" smtClean="0"/>
              <a:t> &gt;&gt;&gt; (arguments);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kernel = the name of the kernel</a:t>
            </a:r>
          </a:p>
          <a:p>
            <a:pPr marL="0" indent="0">
              <a:buNone/>
            </a:pPr>
            <a:r>
              <a:rPr lang="en-US" sz="2000" dirty="0" err="1" smtClean="0"/>
              <a:t>grid_dimensions</a:t>
            </a:r>
            <a:r>
              <a:rPr lang="en-US" sz="2000" dirty="0" smtClean="0"/>
              <a:t> = dim3(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number of blocks in the 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dimensions</a:t>
            </a:r>
          </a:p>
          <a:p>
            <a:pPr marL="0" indent="0">
              <a:buNone/>
            </a:pPr>
            <a:r>
              <a:rPr lang="en-US" sz="2000" dirty="0" err="1" smtClean="0"/>
              <a:t>block</a:t>
            </a:r>
            <a:r>
              <a:rPr lang="en-US" sz="2000" dirty="0" err="1" smtClean="0"/>
              <a:t>_dimensions</a:t>
            </a:r>
            <a:r>
              <a:rPr lang="en-US" sz="2000" dirty="0" smtClean="0"/>
              <a:t> = </a:t>
            </a:r>
            <a:r>
              <a:rPr lang="en-US" sz="2000" dirty="0" smtClean="0"/>
              <a:t>dim3(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number of threads in the 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dimensions within a block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arguments = input values, pointers to arrays,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183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189</Words>
  <Application>Microsoft Macintosh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CUDA Tutorial Matrix-Matrix Multiply</vt:lpstr>
      <vt:lpstr>GPU in a Nutshell</vt:lpstr>
      <vt:lpstr>Shared Memory</vt:lpstr>
      <vt:lpstr>SIMD</vt:lpstr>
      <vt:lpstr>Threads, Blocks, and Grids</vt:lpstr>
      <vt:lpstr>Coalesced Reads/Writes</vt:lpstr>
      <vt:lpstr>A Kernel</vt:lpstr>
      <vt:lpstr>Host Thread</vt:lpstr>
      <vt:lpstr>Launching a Kernel</vt:lpstr>
      <vt:lpstr>Now let’s try it!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Introduction Matrix-Matrix Muliply</dc:title>
  <dc:creator>Ryan Bergmann</dc:creator>
  <cp:lastModifiedBy>Ryan Bergmann</cp:lastModifiedBy>
  <cp:revision>44</cp:revision>
  <dcterms:created xsi:type="dcterms:W3CDTF">2014-02-04T07:35:19Z</dcterms:created>
  <dcterms:modified xsi:type="dcterms:W3CDTF">2014-02-04T07:51:27Z</dcterms:modified>
</cp:coreProperties>
</file>