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2" r:id="rId4"/>
    <p:sldMasterId id="2147483713" r:id="rId5"/>
  </p:sldMasterIdLst>
  <p:notesMasterIdLst>
    <p:notesMasterId r:id="rId6"/>
  </p:notesMasterIdLst>
  <p:sldIdLst>
    <p:sldId id="256" r:id="rId7"/>
    <p:sldId id="257" r:id="rId8"/>
  </p:sldIdLst>
  <p:sldSz cy="5143500" cx="9144000"/>
  <p:notesSz cx="6858000" cy="9144000"/>
  <p:embeddedFontLst>
    <p:embeddedFont>
      <p:font typeface="Newsreader"/>
      <p:regular r:id="rId9"/>
      <p:bold r:id="rId10"/>
      <p:italic r:id="rId11"/>
      <p:boldItalic r:id="rId12"/>
    </p:embeddedFont>
    <p:embeddedFont>
      <p:font typeface="DM Sans Light"/>
      <p:regular r:id="rId13"/>
      <p:bold r:id="rId14"/>
      <p:italic r:id="rId15"/>
      <p:boldItalic r:id="rId16"/>
    </p:embeddedFont>
    <p:embeddedFont>
      <p:font typeface="DM Sans SemiBold"/>
      <p:regular r:id="rId17"/>
      <p:bold r:id="rId18"/>
      <p:italic r:id="rId19"/>
      <p:boldItalic r:id="rId20"/>
    </p:embeddedFont>
    <p:embeddedFont>
      <p:font typeface="DM Sans"/>
      <p:regular r:id="rId21"/>
      <p:bold r:id="rId22"/>
      <p:italic r:id="rId23"/>
      <p:boldItalic r:id="rId24"/>
    </p:embeddedFont>
    <p:embeddedFont>
      <p:font typeface="Newsreader SemiBold"/>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Newsreader-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20" Type="http://schemas.openxmlformats.org/officeDocument/2006/relationships/font" Target="fonts/DMSansSemiBold-boldItalic.fntdata"/><Relationship Id="rId22" Type="http://schemas.openxmlformats.org/officeDocument/2006/relationships/font" Target="fonts/DMSans-bold.fntdata"/><Relationship Id="rId21" Type="http://schemas.openxmlformats.org/officeDocument/2006/relationships/font" Target="fonts/DMSans-regular.fntdata"/><Relationship Id="rId24" Type="http://schemas.openxmlformats.org/officeDocument/2006/relationships/font" Target="fonts/DMSans-boldItalic.fntdata"/><Relationship Id="rId23" Type="http://schemas.openxmlformats.org/officeDocument/2006/relationships/font" Target="fonts/DMSans-italic.fntdata"/><Relationship Id="rId26" Type="http://schemas.openxmlformats.org/officeDocument/2006/relationships/font" Target="fonts/NewsreaderSemiBold-bold.fntdata"/><Relationship Id="rId25" Type="http://schemas.openxmlformats.org/officeDocument/2006/relationships/font" Target="fonts/NewsreaderSemiBold-regular.fntdata"/><Relationship Id="rId28" Type="http://schemas.openxmlformats.org/officeDocument/2006/relationships/font" Target="fonts/NewsreaderSemiBold-boldItalic.fntdata"/><Relationship Id="rId27" Type="http://schemas.openxmlformats.org/officeDocument/2006/relationships/font" Target="fonts/NewsreaderSemiBold-italic.fntdata"/><Relationship Id="rId11" Type="http://schemas.openxmlformats.org/officeDocument/2006/relationships/font" Target="fonts/Newsreader-italic.fntdata"/><Relationship Id="rId10" Type="http://schemas.openxmlformats.org/officeDocument/2006/relationships/font" Target="fonts/Newsreader-bold.fntdata"/><Relationship Id="rId13" Type="http://schemas.openxmlformats.org/officeDocument/2006/relationships/font" Target="fonts/DMSansLight-regular.fntdata"/><Relationship Id="rId12" Type="http://schemas.openxmlformats.org/officeDocument/2006/relationships/font" Target="fonts/Newsreader-boldItalic.fntdata"/><Relationship Id="rId15" Type="http://schemas.openxmlformats.org/officeDocument/2006/relationships/font" Target="fonts/DMSansLight-italic.fntdata"/><Relationship Id="rId14" Type="http://schemas.openxmlformats.org/officeDocument/2006/relationships/font" Target="fonts/DMSansLight-bold.fntdata"/><Relationship Id="rId17" Type="http://schemas.openxmlformats.org/officeDocument/2006/relationships/font" Target="fonts/DMSansSemiBold-regular.fntdata"/><Relationship Id="rId16" Type="http://schemas.openxmlformats.org/officeDocument/2006/relationships/font" Target="fonts/DMSansLight-boldItalic.fntdata"/><Relationship Id="rId19" Type="http://schemas.openxmlformats.org/officeDocument/2006/relationships/font" Target="fonts/DMSansSemiBold-italic.fntdata"/><Relationship Id="rId18" Type="http://schemas.openxmlformats.org/officeDocument/2006/relationships/font" Target="fonts/DMSansSemiBol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36da4089cc9_0_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36da4089cc9_0_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36da4089cc9_0_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36da4089cc9_0_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only">
  <p:cSld name="BLANK_1_1_1_1">
    <p:spTree>
      <p:nvGrpSpPr>
        <p:cNvPr id="54" name="Shape 54"/>
        <p:cNvGrpSpPr/>
        <p:nvPr/>
      </p:nvGrpSpPr>
      <p:grpSpPr>
        <a:xfrm>
          <a:off x="0" y="0"/>
          <a:ext cx="0" cy="0"/>
          <a:chOff x="0" y="0"/>
          <a:chExt cx="0" cy="0"/>
        </a:xfrm>
      </p:grpSpPr>
      <p:sp>
        <p:nvSpPr>
          <p:cNvPr id="55" name="Google Shape;55;p14"/>
          <p:cNvSpPr txBox="1"/>
          <p:nvPr>
            <p:ph type="title"/>
          </p:nvPr>
        </p:nvSpPr>
        <p:spPr>
          <a:xfrm>
            <a:off x="361975" y="957403"/>
            <a:ext cx="5627400" cy="587700"/>
          </a:xfrm>
          <a:prstGeom prst="rect">
            <a:avLst/>
          </a:prstGeom>
        </p:spPr>
        <p:txBody>
          <a:bodyPr anchorCtr="0" anchor="t" bIns="0" lIns="0" spcFirstLastPara="1" rIns="0" wrap="square" tIns="0">
            <a:noAutofit/>
          </a:bodyPr>
          <a:lstStyle>
            <a:lvl1pPr lvl="0">
              <a:lnSpc>
                <a:spcPct val="90000"/>
              </a:lnSpc>
              <a:spcBef>
                <a:spcPts val="0"/>
              </a:spcBef>
              <a:spcAft>
                <a:spcPts val="0"/>
              </a:spcAft>
              <a:buNone/>
              <a:defRPr sz="3600"/>
            </a:lvl1pPr>
            <a:lvl2pPr lvl="1">
              <a:lnSpc>
                <a:spcPct val="90000"/>
              </a:lnSpc>
              <a:spcBef>
                <a:spcPts val="0"/>
              </a:spcBef>
              <a:spcAft>
                <a:spcPts val="0"/>
              </a:spcAft>
              <a:buNone/>
              <a:defRPr/>
            </a:lvl2pPr>
            <a:lvl3pPr lvl="2">
              <a:lnSpc>
                <a:spcPct val="90000"/>
              </a:lnSpc>
              <a:spcBef>
                <a:spcPts val="0"/>
              </a:spcBef>
              <a:spcAft>
                <a:spcPts val="0"/>
              </a:spcAft>
              <a:buNone/>
              <a:defRPr/>
            </a:lvl3pPr>
            <a:lvl4pPr lvl="3">
              <a:lnSpc>
                <a:spcPct val="90000"/>
              </a:lnSpc>
              <a:spcBef>
                <a:spcPts val="0"/>
              </a:spcBef>
              <a:spcAft>
                <a:spcPts val="0"/>
              </a:spcAft>
              <a:buNone/>
              <a:defRPr/>
            </a:lvl4pPr>
            <a:lvl5pPr lvl="4">
              <a:lnSpc>
                <a:spcPct val="90000"/>
              </a:lnSpc>
              <a:spcBef>
                <a:spcPts val="0"/>
              </a:spcBef>
              <a:spcAft>
                <a:spcPts val="0"/>
              </a:spcAft>
              <a:buNone/>
              <a:defRPr/>
            </a:lvl5pPr>
            <a:lvl6pPr lvl="5">
              <a:lnSpc>
                <a:spcPct val="90000"/>
              </a:lnSpc>
              <a:spcBef>
                <a:spcPts val="0"/>
              </a:spcBef>
              <a:spcAft>
                <a:spcPts val="0"/>
              </a:spcAft>
              <a:buNone/>
              <a:defRPr/>
            </a:lvl6pPr>
            <a:lvl7pPr lvl="6">
              <a:lnSpc>
                <a:spcPct val="90000"/>
              </a:lnSpc>
              <a:spcBef>
                <a:spcPts val="0"/>
              </a:spcBef>
              <a:spcAft>
                <a:spcPts val="0"/>
              </a:spcAft>
              <a:buNone/>
              <a:defRPr/>
            </a:lvl7pPr>
            <a:lvl8pPr lvl="7">
              <a:lnSpc>
                <a:spcPct val="90000"/>
              </a:lnSpc>
              <a:spcBef>
                <a:spcPts val="0"/>
              </a:spcBef>
              <a:spcAft>
                <a:spcPts val="0"/>
              </a:spcAft>
              <a:buNone/>
              <a:defRPr/>
            </a:lvl8pPr>
            <a:lvl9pPr lvl="8">
              <a:lnSpc>
                <a:spcPct val="90000"/>
              </a:lnSpc>
              <a:spcBef>
                <a:spcPts val="0"/>
              </a:spcBef>
              <a:spcAft>
                <a:spcPts val="0"/>
              </a:spcAft>
              <a:buNone/>
              <a:defRPr/>
            </a:lvl9pPr>
          </a:lstStyle>
          <a:p/>
        </p:txBody>
      </p:sp>
      <p:sp>
        <p:nvSpPr>
          <p:cNvPr id="56" name="Google Shape;56;p14"/>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57" name="Google Shape;57;p14"/>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Font typeface="DM Sans"/>
              <a:buNone/>
              <a:defRPr>
                <a:latin typeface="DM Sans"/>
                <a:ea typeface="DM Sans"/>
                <a:cs typeface="DM Sans"/>
                <a:sym typeface="DM Sans"/>
              </a:defRPr>
            </a:lvl2pPr>
            <a:lvl3pPr lvl="2">
              <a:spcBef>
                <a:spcPts val="0"/>
              </a:spcBef>
              <a:spcAft>
                <a:spcPts val="0"/>
              </a:spcAft>
              <a:buSzPts val="1400"/>
              <a:buFont typeface="DM Sans"/>
              <a:buNone/>
              <a:defRPr>
                <a:latin typeface="DM Sans"/>
                <a:ea typeface="DM Sans"/>
                <a:cs typeface="DM Sans"/>
                <a:sym typeface="DM Sans"/>
              </a:defRPr>
            </a:lvl3pPr>
            <a:lvl4pPr lvl="3">
              <a:spcBef>
                <a:spcPts val="0"/>
              </a:spcBef>
              <a:spcAft>
                <a:spcPts val="0"/>
              </a:spcAft>
              <a:buSzPts val="1400"/>
              <a:buFont typeface="DM Sans"/>
              <a:buNone/>
              <a:defRPr>
                <a:latin typeface="DM Sans"/>
                <a:ea typeface="DM Sans"/>
                <a:cs typeface="DM Sans"/>
                <a:sym typeface="DM Sans"/>
              </a:defRPr>
            </a:lvl4pPr>
            <a:lvl5pPr lvl="4">
              <a:spcBef>
                <a:spcPts val="0"/>
              </a:spcBef>
              <a:spcAft>
                <a:spcPts val="0"/>
              </a:spcAft>
              <a:buSzPts val="1400"/>
              <a:buFont typeface="DM Sans"/>
              <a:buNone/>
              <a:defRPr>
                <a:latin typeface="DM Sans"/>
                <a:ea typeface="DM Sans"/>
                <a:cs typeface="DM Sans"/>
                <a:sym typeface="DM Sans"/>
              </a:defRPr>
            </a:lvl5pPr>
            <a:lvl6pPr lvl="5">
              <a:spcBef>
                <a:spcPts val="0"/>
              </a:spcBef>
              <a:spcAft>
                <a:spcPts val="0"/>
              </a:spcAft>
              <a:buSzPts val="1400"/>
              <a:buFont typeface="DM Sans"/>
              <a:buNone/>
              <a:defRPr>
                <a:latin typeface="DM Sans"/>
                <a:ea typeface="DM Sans"/>
                <a:cs typeface="DM Sans"/>
                <a:sym typeface="DM Sans"/>
              </a:defRPr>
            </a:lvl6pPr>
            <a:lvl7pPr lvl="6">
              <a:spcBef>
                <a:spcPts val="0"/>
              </a:spcBef>
              <a:spcAft>
                <a:spcPts val="0"/>
              </a:spcAft>
              <a:buSzPts val="1400"/>
              <a:buFont typeface="DM Sans"/>
              <a:buNone/>
              <a:defRPr>
                <a:latin typeface="DM Sans"/>
                <a:ea typeface="DM Sans"/>
                <a:cs typeface="DM Sans"/>
                <a:sym typeface="DM Sans"/>
              </a:defRPr>
            </a:lvl7pPr>
            <a:lvl8pPr lvl="7">
              <a:spcBef>
                <a:spcPts val="0"/>
              </a:spcBef>
              <a:spcAft>
                <a:spcPts val="0"/>
              </a:spcAft>
              <a:buSzPts val="1400"/>
              <a:buFont typeface="DM Sans"/>
              <a:buNone/>
              <a:defRPr>
                <a:latin typeface="DM Sans"/>
                <a:ea typeface="DM Sans"/>
                <a:cs typeface="DM Sans"/>
                <a:sym typeface="DM Sans"/>
              </a:defRPr>
            </a:lvl8pPr>
            <a:lvl9pPr lvl="8">
              <a:spcBef>
                <a:spcPts val="0"/>
              </a:spcBef>
              <a:spcAft>
                <a:spcPts val="0"/>
              </a:spcAft>
              <a:buSzPts val="1400"/>
              <a:buFont typeface="DM Sans"/>
              <a:buNone/>
              <a:defRPr>
                <a:latin typeface="DM Sans"/>
                <a:ea typeface="DM Sans"/>
                <a:cs typeface="DM Sans"/>
                <a:sym typeface="DM San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BLANK_1_1_1_1_3">
    <p:spTree>
      <p:nvGrpSpPr>
        <p:cNvPr id="58" name="Shape 58"/>
        <p:cNvGrpSpPr/>
        <p:nvPr/>
      </p:nvGrpSpPr>
      <p:grpSpPr>
        <a:xfrm>
          <a:off x="0" y="0"/>
          <a:ext cx="0" cy="0"/>
          <a:chOff x="0" y="0"/>
          <a:chExt cx="0" cy="0"/>
        </a:xfrm>
      </p:grpSpPr>
      <p:sp>
        <p:nvSpPr>
          <p:cNvPr id="59" name="Google Shape;59;p15"/>
          <p:cNvSpPr txBox="1"/>
          <p:nvPr>
            <p:ph type="title"/>
          </p:nvPr>
        </p:nvSpPr>
        <p:spPr>
          <a:xfrm>
            <a:off x="361975" y="957403"/>
            <a:ext cx="5627400" cy="587700"/>
          </a:xfrm>
          <a:prstGeom prst="rect">
            <a:avLst/>
          </a:prstGeom>
        </p:spPr>
        <p:txBody>
          <a:bodyPr anchorCtr="0" anchor="t" bIns="0" lIns="0" spcFirstLastPara="1" rIns="0" wrap="square" tIns="0">
            <a:noAutofit/>
          </a:bodyPr>
          <a:lstStyle>
            <a:lvl1pPr lvl="0">
              <a:lnSpc>
                <a:spcPct val="90000"/>
              </a:lnSpc>
              <a:spcBef>
                <a:spcPts val="0"/>
              </a:spcBef>
              <a:spcAft>
                <a:spcPts val="0"/>
              </a:spcAft>
              <a:buNone/>
              <a:defRPr sz="3600"/>
            </a:lvl1pPr>
            <a:lvl2pPr lvl="1">
              <a:lnSpc>
                <a:spcPct val="90000"/>
              </a:lnSpc>
              <a:spcBef>
                <a:spcPts val="0"/>
              </a:spcBef>
              <a:spcAft>
                <a:spcPts val="0"/>
              </a:spcAft>
              <a:buNone/>
              <a:defRPr/>
            </a:lvl2pPr>
            <a:lvl3pPr lvl="2">
              <a:lnSpc>
                <a:spcPct val="90000"/>
              </a:lnSpc>
              <a:spcBef>
                <a:spcPts val="0"/>
              </a:spcBef>
              <a:spcAft>
                <a:spcPts val="0"/>
              </a:spcAft>
              <a:buNone/>
              <a:defRPr/>
            </a:lvl3pPr>
            <a:lvl4pPr lvl="3">
              <a:lnSpc>
                <a:spcPct val="90000"/>
              </a:lnSpc>
              <a:spcBef>
                <a:spcPts val="0"/>
              </a:spcBef>
              <a:spcAft>
                <a:spcPts val="0"/>
              </a:spcAft>
              <a:buNone/>
              <a:defRPr/>
            </a:lvl4pPr>
            <a:lvl5pPr lvl="4">
              <a:lnSpc>
                <a:spcPct val="90000"/>
              </a:lnSpc>
              <a:spcBef>
                <a:spcPts val="0"/>
              </a:spcBef>
              <a:spcAft>
                <a:spcPts val="0"/>
              </a:spcAft>
              <a:buNone/>
              <a:defRPr/>
            </a:lvl5pPr>
            <a:lvl6pPr lvl="5">
              <a:lnSpc>
                <a:spcPct val="90000"/>
              </a:lnSpc>
              <a:spcBef>
                <a:spcPts val="0"/>
              </a:spcBef>
              <a:spcAft>
                <a:spcPts val="0"/>
              </a:spcAft>
              <a:buNone/>
              <a:defRPr/>
            </a:lvl6pPr>
            <a:lvl7pPr lvl="6">
              <a:lnSpc>
                <a:spcPct val="90000"/>
              </a:lnSpc>
              <a:spcBef>
                <a:spcPts val="0"/>
              </a:spcBef>
              <a:spcAft>
                <a:spcPts val="0"/>
              </a:spcAft>
              <a:buNone/>
              <a:defRPr/>
            </a:lvl7pPr>
            <a:lvl8pPr lvl="7">
              <a:lnSpc>
                <a:spcPct val="90000"/>
              </a:lnSpc>
              <a:spcBef>
                <a:spcPts val="0"/>
              </a:spcBef>
              <a:spcAft>
                <a:spcPts val="0"/>
              </a:spcAft>
              <a:buNone/>
              <a:defRPr/>
            </a:lvl8pPr>
            <a:lvl9pPr lvl="8">
              <a:lnSpc>
                <a:spcPct val="90000"/>
              </a:lnSpc>
              <a:spcBef>
                <a:spcPts val="0"/>
              </a:spcBef>
              <a:spcAft>
                <a:spcPts val="0"/>
              </a:spcAft>
              <a:buNone/>
              <a:defRPr/>
            </a:lvl9pPr>
          </a:lstStyle>
          <a:p/>
        </p:txBody>
      </p:sp>
      <p:sp>
        <p:nvSpPr>
          <p:cNvPr id="60" name="Google Shape;60;p15"/>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5"/>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Font typeface="DM Sans"/>
              <a:buNone/>
              <a:defRPr>
                <a:latin typeface="DM Sans"/>
                <a:ea typeface="DM Sans"/>
                <a:cs typeface="DM Sans"/>
                <a:sym typeface="DM Sans"/>
              </a:defRPr>
            </a:lvl2pPr>
            <a:lvl3pPr lvl="2">
              <a:spcBef>
                <a:spcPts val="0"/>
              </a:spcBef>
              <a:spcAft>
                <a:spcPts val="0"/>
              </a:spcAft>
              <a:buSzPts val="1400"/>
              <a:buFont typeface="DM Sans"/>
              <a:buNone/>
              <a:defRPr>
                <a:latin typeface="DM Sans"/>
                <a:ea typeface="DM Sans"/>
                <a:cs typeface="DM Sans"/>
                <a:sym typeface="DM Sans"/>
              </a:defRPr>
            </a:lvl3pPr>
            <a:lvl4pPr lvl="3">
              <a:spcBef>
                <a:spcPts val="0"/>
              </a:spcBef>
              <a:spcAft>
                <a:spcPts val="0"/>
              </a:spcAft>
              <a:buSzPts val="1400"/>
              <a:buFont typeface="DM Sans"/>
              <a:buNone/>
              <a:defRPr>
                <a:latin typeface="DM Sans"/>
                <a:ea typeface="DM Sans"/>
                <a:cs typeface="DM Sans"/>
                <a:sym typeface="DM Sans"/>
              </a:defRPr>
            </a:lvl4pPr>
            <a:lvl5pPr lvl="4">
              <a:spcBef>
                <a:spcPts val="0"/>
              </a:spcBef>
              <a:spcAft>
                <a:spcPts val="0"/>
              </a:spcAft>
              <a:buSzPts val="1400"/>
              <a:buFont typeface="DM Sans"/>
              <a:buNone/>
              <a:defRPr>
                <a:latin typeface="DM Sans"/>
                <a:ea typeface="DM Sans"/>
                <a:cs typeface="DM Sans"/>
                <a:sym typeface="DM Sans"/>
              </a:defRPr>
            </a:lvl5pPr>
            <a:lvl6pPr lvl="5">
              <a:spcBef>
                <a:spcPts val="0"/>
              </a:spcBef>
              <a:spcAft>
                <a:spcPts val="0"/>
              </a:spcAft>
              <a:buSzPts val="1400"/>
              <a:buFont typeface="DM Sans"/>
              <a:buNone/>
              <a:defRPr>
                <a:latin typeface="DM Sans"/>
                <a:ea typeface="DM Sans"/>
                <a:cs typeface="DM Sans"/>
                <a:sym typeface="DM Sans"/>
              </a:defRPr>
            </a:lvl6pPr>
            <a:lvl7pPr lvl="6">
              <a:spcBef>
                <a:spcPts val="0"/>
              </a:spcBef>
              <a:spcAft>
                <a:spcPts val="0"/>
              </a:spcAft>
              <a:buSzPts val="1400"/>
              <a:buFont typeface="DM Sans"/>
              <a:buNone/>
              <a:defRPr>
                <a:latin typeface="DM Sans"/>
                <a:ea typeface="DM Sans"/>
                <a:cs typeface="DM Sans"/>
                <a:sym typeface="DM Sans"/>
              </a:defRPr>
            </a:lvl7pPr>
            <a:lvl8pPr lvl="7">
              <a:spcBef>
                <a:spcPts val="0"/>
              </a:spcBef>
              <a:spcAft>
                <a:spcPts val="0"/>
              </a:spcAft>
              <a:buSzPts val="1400"/>
              <a:buFont typeface="DM Sans"/>
              <a:buNone/>
              <a:defRPr>
                <a:latin typeface="DM Sans"/>
                <a:ea typeface="DM Sans"/>
                <a:cs typeface="DM Sans"/>
                <a:sym typeface="DM Sans"/>
              </a:defRPr>
            </a:lvl8pPr>
            <a:lvl9pPr lvl="8">
              <a:spcBef>
                <a:spcPts val="0"/>
              </a:spcBef>
              <a:spcAft>
                <a:spcPts val="0"/>
              </a:spcAft>
              <a:buSzPts val="1400"/>
              <a:buFont typeface="DM Sans"/>
              <a:buNone/>
              <a:defRPr>
                <a:latin typeface="DM Sans"/>
                <a:ea typeface="DM Sans"/>
                <a:cs typeface="DM Sans"/>
                <a:sym typeface="DM Sans"/>
              </a:defRPr>
            </a:lvl9pPr>
          </a:lstStyle>
          <a:p/>
        </p:txBody>
      </p:sp>
      <p:sp>
        <p:nvSpPr>
          <p:cNvPr id="62" name="Google Shape;62;p15"/>
          <p:cNvSpPr txBox="1"/>
          <p:nvPr>
            <p:ph idx="2" type="subTitle"/>
          </p:nvPr>
        </p:nvSpPr>
        <p:spPr>
          <a:xfrm>
            <a:off x="362125" y="1853425"/>
            <a:ext cx="2061600" cy="2376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5"/>
          <p:cNvSpPr txBox="1"/>
          <p:nvPr>
            <p:ph idx="3" type="subTitle"/>
          </p:nvPr>
        </p:nvSpPr>
        <p:spPr>
          <a:xfrm>
            <a:off x="3154650" y="1853425"/>
            <a:ext cx="2061600" cy="2376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5"/>
          <p:cNvSpPr txBox="1"/>
          <p:nvPr>
            <p:ph idx="4" type="subTitle"/>
          </p:nvPr>
        </p:nvSpPr>
        <p:spPr>
          <a:xfrm>
            <a:off x="6216650" y="1853425"/>
            <a:ext cx="2061600" cy="2376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5"/>
          <p:cNvSpPr txBox="1"/>
          <p:nvPr>
            <p:ph idx="5" type="subTitle"/>
          </p:nvPr>
        </p:nvSpPr>
        <p:spPr>
          <a:xfrm>
            <a:off x="362125" y="2206700"/>
            <a:ext cx="2575800" cy="1248300"/>
          </a:xfrm>
          <a:prstGeom prst="rect">
            <a:avLst/>
          </a:prstGeom>
        </p:spPr>
        <p:txBody>
          <a:bodyPr anchorCtr="0" anchor="t" bIns="0" lIns="0" spcFirstLastPara="1" rIns="0" wrap="square" tIns="0">
            <a:noAutofit/>
          </a:bodyPr>
          <a:lstStyle>
            <a:lvl1pPr lvl="0">
              <a:spcBef>
                <a:spcPts val="0"/>
              </a:spcBef>
              <a:spcAft>
                <a:spcPts val="0"/>
              </a:spcAft>
              <a:buSzPts val="1000"/>
              <a:buFont typeface="DM Sans Light"/>
              <a:buNone/>
              <a:defRPr sz="1000">
                <a:latin typeface="DM Sans Light"/>
                <a:ea typeface="DM Sans Light"/>
                <a:cs typeface="DM Sans Light"/>
                <a:sym typeface="DM Sans Light"/>
              </a:defRPr>
            </a:lvl1pPr>
            <a:lvl2pPr lvl="1">
              <a:spcBef>
                <a:spcPts val="0"/>
              </a:spcBef>
              <a:spcAft>
                <a:spcPts val="0"/>
              </a:spcAft>
              <a:buSzPts val="1000"/>
              <a:buFont typeface="DM Sans Light"/>
              <a:buNone/>
              <a:defRPr sz="1000">
                <a:latin typeface="DM Sans Light"/>
                <a:ea typeface="DM Sans Light"/>
                <a:cs typeface="DM Sans Light"/>
                <a:sym typeface="DM Sans Light"/>
              </a:defRPr>
            </a:lvl2pPr>
            <a:lvl3pPr lvl="2">
              <a:spcBef>
                <a:spcPts val="0"/>
              </a:spcBef>
              <a:spcAft>
                <a:spcPts val="0"/>
              </a:spcAft>
              <a:buSzPts val="1000"/>
              <a:buFont typeface="DM Sans Light"/>
              <a:buNone/>
              <a:defRPr sz="1000">
                <a:latin typeface="DM Sans Light"/>
                <a:ea typeface="DM Sans Light"/>
                <a:cs typeface="DM Sans Light"/>
                <a:sym typeface="DM Sans Light"/>
              </a:defRPr>
            </a:lvl3pPr>
            <a:lvl4pPr lvl="3">
              <a:spcBef>
                <a:spcPts val="0"/>
              </a:spcBef>
              <a:spcAft>
                <a:spcPts val="0"/>
              </a:spcAft>
              <a:buSzPts val="1000"/>
              <a:buFont typeface="DM Sans Light"/>
              <a:buNone/>
              <a:defRPr sz="1000">
                <a:latin typeface="DM Sans Light"/>
                <a:ea typeface="DM Sans Light"/>
                <a:cs typeface="DM Sans Light"/>
                <a:sym typeface="DM Sans Light"/>
              </a:defRPr>
            </a:lvl4pPr>
            <a:lvl5pPr lvl="4">
              <a:spcBef>
                <a:spcPts val="0"/>
              </a:spcBef>
              <a:spcAft>
                <a:spcPts val="0"/>
              </a:spcAft>
              <a:buSzPts val="1000"/>
              <a:buFont typeface="DM Sans Light"/>
              <a:buNone/>
              <a:defRPr sz="1000">
                <a:latin typeface="DM Sans Light"/>
                <a:ea typeface="DM Sans Light"/>
                <a:cs typeface="DM Sans Light"/>
                <a:sym typeface="DM Sans Light"/>
              </a:defRPr>
            </a:lvl5pPr>
            <a:lvl6pPr lvl="5">
              <a:spcBef>
                <a:spcPts val="0"/>
              </a:spcBef>
              <a:spcAft>
                <a:spcPts val="0"/>
              </a:spcAft>
              <a:buSzPts val="1000"/>
              <a:buFont typeface="DM Sans Light"/>
              <a:buNone/>
              <a:defRPr sz="1000">
                <a:latin typeface="DM Sans Light"/>
                <a:ea typeface="DM Sans Light"/>
                <a:cs typeface="DM Sans Light"/>
                <a:sym typeface="DM Sans Light"/>
              </a:defRPr>
            </a:lvl6pPr>
            <a:lvl7pPr lvl="6">
              <a:spcBef>
                <a:spcPts val="0"/>
              </a:spcBef>
              <a:spcAft>
                <a:spcPts val="0"/>
              </a:spcAft>
              <a:buSzPts val="1000"/>
              <a:buFont typeface="DM Sans Light"/>
              <a:buNone/>
              <a:defRPr sz="1000">
                <a:latin typeface="DM Sans Light"/>
                <a:ea typeface="DM Sans Light"/>
                <a:cs typeface="DM Sans Light"/>
                <a:sym typeface="DM Sans Light"/>
              </a:defRPr>
            </a:lvl7pPr>
            <a:lvl8pPr lvl="7">
              <a:spcBef>
                <a:spcPts val="0"/>
              </a:spcBef>
              <a:spcAft>
                <a:spcPts val="0"/>
              </a:spcAft>
              <a:buSzPts val="1000"/>
              <a:buFont typeface="DM Sans Light"/>
              <a:buNone/>
              <a:defRPr sz="1000">
                <a:latin typeface="DM Sans Light"/>
                <a:ea typeface="DM Sans Light"/>
                <a:cs typeface="DM Sans Light"/>
                <a:sym typeface="DM Sans Light"/>
              </a:defRPr>
            </a:lvl8pPr>
            <a:lvl9pPr lvl="8">
              <a:spcBef>
                <a:spcPts val="0"/>
              </a:spcBef>
              <a:spcAft>
                <a:spcPts val="0"/>
              </a:spcAft>
              <a:buSzPts val="1000"/>
              <a:buFont typeface="DM Sans Light"/>
              <a:buNone/>
              <a:defRPr sz="1000">
                <a:latin typeface="DM Sans Light"/>
                <a:ea typeface="DM Sans Light"/>
                <a:cs typeface="DM Sans Light"/>
                <a:sym typeface="DM Sans Ligh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eyebrow ">
  <p:cSld name="BLANK_1_1_1_1_2_1">
    <p:spTree>
      <p:nvGrpSpPr>
        <p:cNvPr id="66" name="Shape 66"/>
        <p:cNvGrpSpPr/>
        <p:nvPr/>
      </p:nvGrpSpPr>
      <p:grpSpPr>
        <a:xfrm>
          <a:off x="0" y="0"/>
          <a:ext cx="0" cy="0"/>
          <a:chOff x="0" y="0"/>
          <a:chExt cx="0" cy="0"/>
        </a:xfrm>
      </p:grpSpPr>
      <p:sp>
        <p:nvSpPr>
          <p:cNvPr id="67" name="Google Shape;67;p16"/>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68" name="Google Shape;68;p16"/>
          <p:cNvSpPr txBox="1"/>
          <p:nvPr>
            <p:ph type="title"/>
          </p:nvPr>
        </p:nvSpPr>
        <p:spPr>
          <a:xfrm>
            <a:off x="361975" y="988557"/>
            <a:ext cx="50184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2200"/>
            </a:lvl1pPr>
            <a:lvl2pPr lvl="1">
              <a:lnSpc>
                <a:spcPct val="90000"/>
              </a:lnSpc>
              <a:spcBef>
                <a:spcPts val="0"/>
              </a:spcBef>
              <a:spcAft>
                <a:spcPts val="0"/>
              </a:spcAft>
              <a:buNone/>
              <a:defRPr sz="2200"/>
            </a:lvl2pPr>
            <a:lvl3pPr lvl="2">
              <a:lnSpc>
                <a:spcPct val="90000"/>
              </a:lnSpc>
              <a:spcBef>
                <a:spcPts val="0"/>
              </a:spcBef>
              <a:spcAft>
                <a:spcPts val="0"/>
              </a:spcAft>
              <a:buNone/>
              <a:defRPr sz="2200"/>
            </a:lvl3pPr>
            <a:lvl4pPr lvl="3">
              <a:lnSpc>
                <a:spcPct val="90000"/>
              </a:lnSpc>
              <a:spcBef>
                <a:spcPts val="0"/>
              </a:spcBef>
              <a:spcAft>
                <a:spcPts val="0"/>
              </a:spcAft>
              <a:buNone/>
              <a:defRPr sz="2200"/>
            </a:lvl4pPr>
            <a:lvl5pPr lvl="4">
              <a:lnSpc>
                <a:spcPct val="90000"/>
              </a:lnSpc>
              <a:spcBef>
                <a:spcPts val="0"/>
              </a:spcBef>
              <a:spcAft>
                <a:spcPts val="0"/>
              </a:spcAft>
              <a:buNone/>
              <a:defRPr sz="2200"/>
            </a:lvl5pPr>
            <a:lvl6pPr lvl="5">
              <a:lnSpc>
                <a:spcPct val="90000"/>
              </a:lnSpc>
              <a:spcBef>
                <a:spcPts val="0"/>
              </a:spcBef>
              <a:spcAft>
                <a:spcPts val="0"/>
              </a:spcAft>
              <a:buNone/>
              <a:defRPr sz="2200"/>
            </a:lvl6pPr>
            <a:lvl7pPr lvl="6">
              <a:lnSpc>
                <a:spcPct val="90000"/>
              </a:lnSpc>
              <a:spcBef>
                <a:spcPts val="0"/>
              </a:spcBef>
              <a:spcAft>
                <a:spcPts val="0"/>
              </a:spcAft>
              <a:buNone/>
              <a:defRPr sz="2200"/>
            </a:lvl7pPr>
            <a:lvl8pPr lvl="7">
              <a:lnSpc>
                <a:spcPct val="90000"/>
              </a:lnSpc>
              <a:spcBef>
                <a:spcPts val="0"/>
              </a:spcBef>
              <a:spcAft>
                <a:spcPts val="0"/>
              </a:spcAft>
              <a:buNone/>
              <a:defRPr sz="2200"/>
            </a:lvl8pPr>
            <a:lvl9pPr lvl="8">
              <a:lnSpc>
                <a:spcPct val="90000"/>
              </a:lnSpc>
              <a:spcBef>
                <a:spcPts val="0"/>
              </a:spcBef>
              <a:spcAft>
                <a:spcPts val="0"/>
              </a:spcAft>
              <a:buNone/>
              <a:defRPr sz="2200"/>
            </a:lvl9pPr>
          </a:lstStyle>
          <a:p/>
        </p:txBody>
      </p:sp>
      <p:sp>
        <p:nvSpPr>
          <p:cNvPr id="69" name="Google Shape;69;p16"/>
          <p:cNvSpPr txBox="1"/>
          <p:nvPr>
            <p:ph idx="1" type="subTitle"/>
          </p:nvPr>
        </p:nvSpPr>
        <p:spPr>
          <a:xfrm>
            <a:off x="361975" y="732775"/>
            <a:ext cx="4163100" cy="138600"/>
          </a:xfrm>
          <a:prstGeom prst="rect">
            <a:avLst/>
          </a:prstGeom>
        </p:spPr>
        <p:txBody>
          <a:bodyPr anchorCtr="0" anchor="b" bIns="0" lIns="0" spcFirstLastPara="1" rIns="0" wrap="square" tIns="0">
            <a:spAutoFit/>
          </a:bodyPr>
          <a:lstStyle>
            <a:lvl1pPr lvl="0">
              <a:spcBef>
                <a:spcPts val="0"/>
              </a:spcBef>
              <a:spcAft>
                <a:spcPts val="0"/>
              </a:spcAft>
              <a:buSzPts val="1000"/>
              <a:buFont typeface="DM Sans Light"/>
              <a:buNone/>
              <a:defRPr sz="1000">
                <a:latin typeface="DM Sans Light"/>
                <a:ea typeface="DM Sans Light"/>
                <a:cs typeface="DM Sans Light"/>
                <a:sym typeface="DM Sans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6"/>
          <p:cNvSpPr txBox="1"/>
          <p:nvPr>
            <p:ph idx="2"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agenda">
  <p:cSld name="BLANK_1_1_1_1_1_1_1_1_1_1_1">
    <p:bg>
      <p:bgPr>
        <a:solidFill>
          <a:schemeClr val="lt1"/>
        </a:solidFill>
      </p:bgPr>
    </p:bg>
    <p:spTree>
      <p:nvGrpSpPr>
        <p:cNvPr id="71" name="Shape 71"/>
        <p:cNvGrpSpPr/>
        <p:nvPr/>
      </p:nvGrpSpPr>
      <p:grpSpPr>
        <a:xfrm>
          <a:off x="0" y="0"/>
          <a:ext cx="0" cy="0"/>
          <a:chOff x="0" y="0"/>
          <a:chExt cx="0" cy="0"/>
        </a:xfrm>
      </p:grpSpPr>
      <p:sp>
        <p:nvSpPr>
          <p:cNvPr id="72" name="Google Shape;72;p17"/>
          <p:cNvSpPr txBox="1"/>
          <p:nvPr>
            <p:ph idx="1" type="subTitle"/>
          </p:nvPr>
        </p:nvSpPr>
        <p:spPr>
          <a:xfrm>
            <a:off x="361975" y="2841984"/>
            <a:ext cx="3154800" cy="2196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800"/>
              <a:buNone/>
              <a:defRPr sz="1800">
                <a:solidFill>
                  <a:schemeClr val="dk1"/>
                </a:solidFill>
              </a:defRPr>
            </a:lvl1pPr>
            <a:lvl2pPr lvl="1">
              <a:spcBef>
                <a:spcPts val="0"/>
              </a:spcBef>
              <a:spcAft>
                <a:spcPts val="0"/>
              </a:spcAft>
              <a:buClr>
                <a:schemeClr val="dk1"/>
              </a:buClr>
              <a:buSzPts val="1800"/>
              <a:buNone/>
              <a:defRPr sz="1800">
                <a:solidFill>
                  <a:schemeClr val="dk1"/>
                </a:solidFill>
              </a:defRPr>
            </a:lvl2pPr>
            <a:lvl3pPr lvl="2">
              <a:spcBef>
                <a:spcPts val="0"/>
              </a:spcBef>
              <a:spcAft>
                <a:spcPts val="0"/>
              </a:spcAft>
              <a:buClr>
                <a:schemeClr val="dk1"/>
              </a:buClr>
              <a:buSzPts val="1800"/>
              <a:buNone/>
              <a:defRPr sz="1800">
                <a:solidFill>
                  <a:schemeClr val="dk1"/>
                </a:solidFill>
              </a:defRPr>
            </a:lvl3pPr>
            <a:lvl4pPr lvl="3">
              <a:spcBef>
                <a:spcPts val="0"/>
              </a:spcBef>
              <a:spcAft>
                <a:spcPts val="0"/>
              </a:spcAft>
              <a:buClr>
                <a:schemeClr val="dk1"/>
              </a:buClr>
              <a:buSzPts val="1800"/>
              <a:buNone/>
              <a:defRPr sz="1800">
                <a:solidFill>
                  <a:schemeClr val="dk1"/>
                </a:solidFill>
              </a:defRPr>
            </a:lvl4pPr>
            <a:lvl5pPr lvl="4">
              <a:spcBef>
                <a:spcPts val="0"/>
              </a:spcBef>
              <a:spcAft>
                <a:spcPts val="0"/>
              </a:spcAft>
              <a:buClr>
                <a:schemeClr val="dk1"/>
              </a:buClr>
              <a:buSzPts val="1800"/>
              <a:buNone/>
              <a:defRPr sz="1800">
                <a:solidFill>
                  <a:schemeClr val="dk1"/>
                </a:solidFill>
              </a:defRPr>
            </a:lvl5pPr>
            <a:lvl6pPr lvl="5">
              <a:spcBef>
                <a:spcPts val="0"/>
              </a:spcBef>
              <a:spcAft>
                <a:spcPts val="0"/>
              </a:spcAft>
              <a:buClr>
                <a:schemeClr val="dk1"/>
              </a:buClr>
              <a:buSzPts val="1800"/>
              <a:buNone/>
              <a:defRPr sz="1800">
                <a:solidFill>
                  <a:schemeClr val="dk1"/>
                </a:solidFill>
              </a:defRPr>
            </a:lvl6pPr>
            <a:lvl7pPr lvl="6">
              <a:spcBef>
                <a:spcPts val="0"/>
              </a:spcBef>
              <a:spcAft>
                <a:spcPts val="0"/>
              </a:spcAft>
              <a:buClr>
                <a:schemeClr val="dk1"/>
              </a:buClr>
              <a:buSzPts val="1800"/>
              <a:buNone/>
              <a:defRPr sz="1800">
                <a:solidFill>
                  <a:schemeClr val="dk1"/>
                </a:solidFill>
              </a:defRPr>
            </a:lvl7pPr>
            <a:lvl8pPr lvl="7">
              <a:spcBef>
                <a:spcPts val="0"/>
              </a:spcBef>
              <a:spcAft>
                <a:spcPts val="0"/>
              </a:spcAft>
              <a:buClr>
                <a:schemeClr val="dk1"/>
              </a:buClr>
              <a:buSzPts val="1800"/>
              <a:buNone/>
              <a:defRPr sz="1800">
                <a:solidFill>
                  <a:schemeClr val="dk1"/>
                </a:solidFill>
              </a:defRPr>
            </a:lvl8pPr>
            <a:lvl9pPr lvl="8">
              <a:spcBef>
                <a:spcPts val="0"/>
              </a:spcBef>
              <a:spcAft>
                <a:spcPts val="0"/>
              </a:spcAft>
              <a:buClr>
                <a:schemeClr val="dk1"/>
              </a:buClr>
              <a:buSzPts val="1800"/>
              <a:buNone/>
              <a:defRPr sz="1800">
                <a:solidFill>
                  <a:schemeClr val="dk1"/>
                </a:solidFill>
              </a:defRPr>
            </a:lvl9pPr>
          </a:lstStyle>
          <a:p/>
        </p:txBody>
      </p:sp>
      <p:sp>
        <p:nvSpPr>
          <p:cNvPr id="73" name="Google Shape;73;p17"/>
          <p:cNvSpPr txBox="1"/>
          <p:nvPr>
            <p:ph type="title"/>
          </p:nvPr>
        </p:nvSpPr>
        <p:spPr>
          <a:xfrm>
            <a:off x="361975" y="962100"/>
            <a:ext cx="41631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3600">
                <a:solidFill>
                  <a:schemeClr val="dk1"/>
                </a:solidFill>
              </a:defRPr>
            </a:lvl1pPr>
            <a:lvl2pPr lvl="1">
              <a:lnSpc>
                <a:spcPct val="90000"/>
              </a:lnSpc>
              <a:spcBef>
                <a:spcPts val="0"/>
              </a:spcBef>
              <a:spcAft>
                <a:spcPts val="0"/>
              </a:spcAft>
              <a:buNone/>
              <a:defRPr sz="3600">
                <a:solidFill>
                  <a:schemeClr val="dk1"/>
                </a:solidFill>
              </a:defRPr>
            </a:lvl2pPr>
            <a:lvl3pPr lvl="2">
              <a:lnSpc>
                <a:spcPct val="90000"/>
              </a:lnSpc>
              <a:spcBef>
                <a:spcPts val="0"/>
              </a:spcBef>
              <a:spcAft>
                <a:spcPts val="0"/>
              </a:spcAft>
              <a:buNone/>
              <a:defRPr sz="3600">
                <a:solidFill>
                  <a:schemeClr val="dk1"/>
                </a:solidFill>
              </a:defRPr>
            </a:lvl3pPr>
            <a:lvl4pPr lvl="3">
              <a:lnSpc>
                <a:spcPct val="90000"/>
              </a:lnSpc>
              <a:spcBef>
                <a:spcPts val="0"/>
              </a:spcBef>
              <a:spcAft>
                <a:spcPts val="0"/>
              </a:spcAft>
              <a:buNone/>
              <a:defRPr sz="3600">
                <a:solidFill>
                  <a:schemeClr val="dk1"/>
                </a:solidFill>
              </a:defRPr>
            </a:lvl4pPr>
            <a:lvl5pPr lvl="4">
              <a:lnSpc>
                <a:spcPct val="90000"/>
              </a:lnSpc>
              <a:spcBef>
                <a:spcPts val="0"/>
              </a:spcBef>
              <a:spcAft>
                <a:spcPts val="0"/>
              </a:spcAft>
              <a:buNone/>
              <a:defRPr sz="3600">
                <a:solidFill>
                  <a:schemeClr val="dk1"/>
                </a:solidFill>
              </a:defRPr>
            </a:lvl5pPr>
            <a:lvl6pPr lvl="5">
              <a:lnSpc>
                <a:spcPct val="90000"/>
              </a:lnSpc>
              <a:spcBef>
                <a:spcPts val="0"/>
              </a:spcBef>
              <a:spcAft>
                <a:spcPts val="0"/>
              </a:spcAft>
              <a:buNone/>
              <a:defRPr sz="3600">
                <a:solidFill>
                  <a:schemeClr val="dk1"/>
                </a:solidFill>
              </a:defRPr>
            </a:lvl6pPr>
            <a:lvl7pPr lvl="6">
              <a:lnSpc>
                <a:spcPct val="90000"/>
              </a:lnSpc>
              <a:spcBef>
                <a:spcPts val="0"/>
              </a:spcBef>
              <a:spcAft>
                <a:spcPts val="0"/>
              </a:spcAft>
              <a:buNone/>
              <a:defRPr sz="3600">
                <a:solidFill>
                  <a:schemeClr val="dk1"/>
                </a:solidFill>
              </a:defRPr>
            </a:lvl7pPr>
            <a:lvl8pPr lvl="7">
              <a:lnSpc>
                <a:spcPct val="90000"/>
              </a:lnSpc>
              <a:spcBef>
                <a:spcPts val="0"/>
              </a:spcBef>
              <a:spcAft>
                <a:spcPts val="0"/>
              </a:spcAft>
              <a:buNone/>
              <a:defRPr sz="3600">
                <a:solidFill>
                  <a:schemeClr val="dk1"/>
                </a:solidFill>
              </a:defRPr>
            </a:lvl8pPr>
            <a:lvl9pPr lvl="8">
              <a:lnSpc>
                <a:spcPct val="90000"/>
              </a:lnSpc>
              <a:spcBef>
                <a:spcPts val="0"/>
              </a:spcBef>
              <a:spcAft>
                <a:spcPts val="0"/>
              </a:spcAft>
              <a:buNone/>
              <a:defRPr sz="3600">
                <a:solidFill>
                  <a:schemeClr val="dk1"/>
                </a:solidFill>
              </a:defRPr>
            </a:lvl9pPr>
          </a:lstStyle>
          <a:p/>
        </p:txBody>
      </p:sp>
      <p:sp>
        <p:nvSpPr>
          <p:cNvPr id="74" name="Google Shape;74;p17"/>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dk1"/>
                </a:solidFill>
                <a:latin typeface="DM Sans"/>
                <a:ea typeface="DM Sans"/>
                <a:cs typeface="DM Sans"/>
                <a:sym typeface="DM Sans"/>
              </a:defRPr>
            </a:lvl1pPr>
            <a:lvl2pPr lvl="1" algn="r">
              <a:buNone/>
              <a:defRPr sz="700">
                <a:solidFill>
                  <a:schemeClr val="dk1"/>
                </a:solidFill>
                <a:latin typeface="DM Sans"/>
                <a:ea typeface="DM Sans"/>
                <a:cs typeface="DM Sans"/>
                <a:sym typeface="DM Sans"/>
              </a:defRPr>
            </a:lvl2pPr>
            <a:lvl3pPr lvl="2" algn="r">
              <a:buNone/>
              <a:defRPr sz="700">
                <a:solidFill>
                  <a:schemeClr val="dk1"/>
                </a:solidFill>
                <a:latin typeface="DM Sans"/>
                <a:ea typeface="DM Sans"/>
                <a:cs typeface="DM Sans"/>
                <a:sym typeface="DM Sans"/>
              </a:defRPr>
            </a:lvl3pPr>
            <a:lvl4pPr lvl="3" algn="r">
              <a:buNone/>
              <a:defRPr sz="700">
                <a:solidFill>
                  <a:schemeClr val="dk1"/>
                </a:solidFill>
                <a:latin typeface="DM Sans"/>
                <a:ea typeface="DM Sans"/>
                <a:cs typeface="DM Sans"/>
                <a:sym typeface="DM Sans"/>
              </a:defRPr>
            </a:lvl4pPr>
            <a:lvl5pPr lvl="4" algn="r">
              <a:buNone/>
              <a:defRPr sz="700">
                <a:solidFill>
                  <a:schemeClr val="dk1"/>
                </a:solidFill>
                <a:latin typeface="DM Sans"/>
                <a:ea typeface="DM Sans"/>
                <a:cs typeface="DM Sans"/>
                <a:sym typeface="DM Sans"/>
              </a:defRPr>
            </a:lvl5pPr>
            <a:lvl6pPr lvl="5" algn="r">
              <a:buNone/>
              <a:defRPr sz="700">
                <a:solidFill>
                  <a:schemeClr val="dk1"/>
                </a:solidFill>
                <a:latin typeface="DM Sans"/>
                <a:ea typeface="DM Sans"/>
                <a:cs typeface="DM Sans"/>
                <a:sym typeface="DM Sans"/>
              </a:defRPr>
            </a:lvl6pPr>
            <a:lvl7pPr lvl="6" algn="r">
              <a:buNone/>
              <a:defRPr sz="700">
                <a:solidFill>
                  <a:schemeClr val="dk1"/>
                </a:solidFill>
                <a:latin typeface="DM Sans"/>
                <a:ea typeface="DM Sans"/>
                <a:cs typeface="DM Sans"/>
                <a:sym typeface="DM Sans"/>
              </a:defRPr>
            </a:lvl7pPr>
            <a:lvl8pPr lvl="7" algn="r">
              <a:buNone/>
              <a:defRPr sz="700">
                <a:solidFill>
                  <a:schemeClr val="dk1"/>
                </a:solidFill>
                <a:latin typeface="DM Sans"/>
                <a:ea typeface="DM Sans"/>
                <a:cs typeface="DM Sans"/>
                <a:sym typeface="DM Sans"/>
              </a:defRPr>
            </a:lvl8pPr>
            <a:lvl9pPr lvl="8" algn="r">
              <a:buNone/>
              <a:defRPr sz="7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75" name="Google Shape;75;p17"/>
          <p:cNvSpPr txBox="1"/>
          <p:nvPr>
            <p:ph idx="2"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76" name="Google Shape;76;p17"/>
          <p:cNvSpPr txBox="1"/>
          <p:nvPr>
            <p:ph idx="3" type="subTitle"/>
          </p:nvPr>
        </p:nvSpPr>
        <p:spPr>
          <a:xfrm>
            <a:off x="4909675" y="2841984"/>
            <a:ext cx="3154800" cy="2196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800"/>
              <a:buNone/>
              <a:defRPr sz="1800">
                <a:solidFill>
                  <a:schemeClr val="dk1"/>
                </a:solidFill>
              </a:defRPr>
            </a:lvl1pPr>
            <a:lvl2pPr lvl="1">
              <a:spcBef>
                <a:spcPts val="0"/>
              </a:spcBef>
              <a:spcAft>
                <a:spcPts val="0"/>
              </a:spcAft>
              <a:buClr>
                <a:schemeClr val="dk1"/>
              </a:buClr>
              <a:buSzPts val="1800"/>
              <a:buNone/>
              <a:defRPr sz="1800">
                <a:solidFill>
                  <a:schemeClr val="dk1"/>
                </a:solidFill>
              </a:defRPr>
            </a:lvl2pPr>
            <a:lvl3pPr lvl="2">
              <a:spcBef>
                <a:spcPts val="0"/>
              </a:spcBef>
              <a:spcAft>
                <a:spcPts val="0"/>
              </a:spcAft>
              <a:buClr>
                <a:schemeClr val="dk1"/>
              </a:buClr>
              <a:buSzPts val="1800"/>
              <a:buNone/>
              <a:defRPr sz="1800">
                <a:solidFill>
                  <a:schemeClr val="dk1"/>
                </a:solidFill>
              </a:defRPr>
            </a:lvl3pPr>
            <a:lvl4pPr lvl="3">
              <a:spcBef>
                <a:spcPts val="0"/>
              </a:spcBef>
              <a:spcAft>
                <a:spcPts val="0"/>
              </a:spcAft>
              <a:buClr>
                <a:schemeClr val="dk1"/>
              </a:buClr>
              <a:buSzPts val="1800"/>
              <a:buNone/>
              <a:defRPr sz="1800">
                <a:solidFill>
                  <a:schemeClr val="dk1"/>
                </a:solidFill>
              </a:defRPr>
            </a:lvl4pPr>
            <a:lvl5pPr lvl="4">
              <a:spcBef>
                <a:spcPts val="0"/>
              </a:spcBef>
              <a:spcAft>
                <a:spcPts val="0"/>
              </a:spcAft>
              <a:buClr>
                <a:schemeClr val="dk1"/>
              </a:buClr>
              <a:buSzPts val="1800"/>
              <a:buNone/>
              <a:defRPr sz="1800">
                <a:solidFill>
                  <a:schemeClr val="dk1"/>
                </a:solidFill>
              </a:defRPr>
            </a:lvl5pPr>
            <a:lvl6pPr lvl="5">
              <a:spcBef>
                <a:spcPts val="0"/>
              </a:spcBef>
              <a:spcAft>
                <a:spcPts val="0"/>
              </a:spcAft>
              <a:buClr>
                <a:schemeClr val="dk1"/>
              </a:buClr>
              <a:buSzPts val="1800"/>
              <a:buNone/>
              <a:defRPr sz="1800">
                <a:solidFill>
                  <a:schemeClr val="dk1"/>
                </a:solidFill>
              </a:defRPr>
            </a:lvl6pPr>
            <a:lvl7pPr lvl="6">
              <a:spcBef>
                <a:spcPts val="0"/>
              </a:spcBef>
              <a:spcAft>
                <a:spcPts val="0"/>
              </a:spcAft>
              <a:buClr>
                <a:schemeClr val="dk1"/>
              </a:buClr>
              <a:buSzPts val="1800"/>
              <a:buNone/>
              <a:defRPr sz="1800">
                <a:solidFill>
                  <a:schemeClr val="dk1"/>
                </a:solidFill>
              </a:defRPr>
            </a:lvl7pPr>
            <a:lvl8pPr lvl="7">
              <a:spcBef>
                <a:spcPts val="0"/>
              </a:spcBef>
              <a:spcAft>
                <a:spcPts val="0"/>
              </a:spcAft>
              <a:buClr>
                <a:schemeClr val="dk1"/>
              </a:buClr>
              <a:buSzPts val="1800"/>
              <a:buNone/>
              <a:defRPr sz="1800">
                <a:solidFill>
                  <a:schemeClr val="dk1"/>
                </a:solidFill>
              </a:defRPr>
            </a:lvl8pPr>
            <a:lvl9pPr lvl="8">
              <a:spcBef>
                <a:spcPts val="0"/>
              </a:spcBef>
              <a:spcAft>
                <a:spcPts val="0"/>
              </a:spcAft>
              <a:buClr>
                <a:schemeClr val="dk1"/>
              </a:buClr>
              <a:buSzPts val="1800"/>
              <a:buNone/>
              <a:defRPr sz="1800">
                <a:solidFill>
                  <a:schemeClr val="dk1"/>
                </a:solidFill>
              </a:defRPr>
            </a:lvl9pPr>
          </a:lstStyle>
          <a:p/>
        </p:txBody>
      </p:sp>
      <p:sp>
        <p:nvSpPr>
          <p:cNvPr id="77" name="Google Shape;77;p17"/>
          <p:cNvSpPr txBox="1"/>
          <p:nvPr>
            <p:ph idx="4" type="subTitle"/>
          </p:nvPr>
        </p:nvSpPr>
        <p:spPr>
          <a:xfrm>
            <a:off x="361975" y="3493626"/>
            <a:ext cx="3154800" cy="2196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800"/>
              <a:buNone/>
              <a:defRPr sz="1800">
                <a:solidFill>
                  <a:schemeClr val="dk1"/>
                </a:solidFill>
              </a:defRPr>
            </a:lvl1pPr>
            <a:lvl2pPr lvl="1">
              <a:spcBef>
                <a:spcPts val="0"/>
              </a:spcBef>
              <a:spcAft>
                <a:spcPts val="0"/>
              </a:spcAft>
              <a:buClr>
                <a:schemeClr val="dk1"/>
              </a:buClr>
              <a:buSzPts val="1800"/>
              <a:buNone/>
              <a:defRPr sz="1800">
                <a:solidFill>
                  <a:schemeClr val="dk1"/>
                </a:solidFill>
              </a:defRPr>
            </a:lvl2pPr>
            <a:lvl3pPr lvl="2">
              <a:spcBef>
                <a:spcPts val="0"/>
              </a:spcBef>
              <a:spcAft>
                <a:spcPts val="0"/>
              </a:spcAft>
              <a:buClr>
                <a:schemeClr val="dk1"/>
              </a:buClr>
              <a:buSzPts val="1800"/>
              <a:buNone/>
              <a:defRPr sz="1800">
                <a:solidFill>
                  <a:schemeClr val="dk1"/>
                </a:solidFill>
              </a:defRPr>
            </a:lvl3pPr>
            <a:lvl4pPr lvl="3">
              <a:spcBef>
                <a:spcPts val="0"/>
              </a:spcBef>
              <a:spcAft>
                <a:spcPts val="0"/>
              </a:spcAft>
              <a:buClr>
                <a:schemeClr val="dk1"/>
              </a:buClr>
              <a:buSzPts val="1800"/>
              <a:buNone/>
              <a:defRPr sz="1800">
                <a:solidFill>
                  <a:schemeClr val="dk1"/>
                </a:solidFill>
              </a:defRPr>
            </a:lvl4pPr>
            <a:lvl5pPr lvl="4">
              <a:spcBef>
                <a:spcPts val="0"/>
              </a:spcBef>
              <a:spcAft>
                <a:spcPts val="0"/>
              </a:spcAft>
              <a:buClr>
                <a:schemeClr val="dk1"/>
              </a:buClr>
              <a:buSzPts val="1800"/>
              <a:buNone/>
              <a:defRPr sz="1800">
                <a:solidFill>
                  <a:schemeClr val="dk1"/>
                </a:solidFill>
              </a:defRPr>
            </a:lvl5pPr>
            <a:lvl6pPr lvl="5">
              <a:spcBef>
                <a:spcPts val="0"/>
              </a:spcBef>
              <a:spcAft>
                <a:spcPts val="0"/>
              </a:spcAft>
              <a:buClr>
                <a:schemeClr val="dk1"/>
              </a:buClr>
              <a:buSzPts val="1800"/>
              <a:buNone/>
              <a:defRPr sz="1800">
                <a:solidFill>
                  <a:schemeClr val="dk1"/>
                </a:solidFill>
              </a:defRPr>
            </a:lvl6pPr>
            <a:lvl7pPr lvl="6">
              <a:spcBef>
                <a:spcPts val="0"/>
              </a:spcBef>
              <a:spcAft>
                <a:spcPts val="0"/>
              </a:spcAft>
              <a:buClr>
                <a:schemeClr val="dk1"/>
              </a:buClr>
              <a:buSzPts val="1800"/>
              <a:buNone/>
              <a:defRPr sz="1800">
                <a:solidFill>
                  <a:schemeClr val="dk1"/>
                </a:solidFill>
              </a:defRPr>
            </a:lvl7pPr>
            <a:lvl8pPr lvl="7">
              <a:spcBef>
                <a:spcPts val="0"/>
              </a:spcBef>
              <a:spcAft>
                <a:spcPts val="0"/>
              </a:spcAft>
              <a:buClr>
                <a:schemeClr val="dk1"/>
              </a:buClr>
              <a:buSzPts val="1800"/>
              <a:buNone/>
              <a:defRPr sz="1800">
                <a:solidFill>
                  <a:schemeClr val="dk1"/>
                </a:solidFill>
              </a:defRPr>
            </a:lvl8pPr>
            <a:lvl9pPr lvl="8">
              <a:spcBef>
                <a:spcPts val="0"/>
              </a:spcBef>
              <a:spcAft>
                <a:spcPts val="0"/>
              </a:spcAft>
              <a:buClr>
                <a:schemeClr val="dk1"/>
              </a:buClr>
              <a:buSzPts val="1800"/>
              <a:buNone/>
              <a:defRPr sz="1800">
                <a:solidFill>
                  <a:schemeClr val="dk1"/>
                </a:solidFill>
              </a:defRPr>
            </a:lvl9pPr>
          </a:lstStyle>
          <a:p/>
        </p:txBody>
      </p:sp>
      <p:sp>
        <p:nvSpPr>
          <p:cNvPr id="78" name="Google Shape;78;p17"/>
          <p:cNvSpPr txBox="1"/>
          <p:nvPr>
            <p:ph idx="5" type="subTitle"/>
          </p:nvPr>
        </p:nvSpPr>
        <p:spPr>
          <a:xfrm>
            <a:off x="4909675" y="3493626"/>
            <a:ext cx="3154800" cy="2196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800"/>
              <a:buNone/>
              <a:defRPr sz="1800">
                <a:solidFill>
                  <a:schemeClr val="dk1"/>
                </a:solidFill>
              </a:defRPr>
            </a:lvl1pPr>
            <a:lvl2pPr lvl="1">
              <a:spcBef>
                <a:spcPts val="0"/>
              </a:spcBef>
              <a:spcAft>
                <a:spcPts val="0"/>
              </a:spcAft>
              <a:buClr>
                <a:schemeClr val="dk1"/>
              </a:buClr>
              <a:buSzPts val="1800"/>
              <a:buNone/>
              <a:defRPr sz="1800">
                <a:solidFill>
                  <a:schemeClr val="dk1"/>
                </a:solidFill>
              </a:defRPr>
            </a:lvl2pPr>
            <a:lvl3pPr lvl="2">
              <a:spcBef>
                <a:spcPts val="0"/>
              </a:spcBef>
              <a:spcAft>
                <a:spcPts val="0"/>
              </a:spcAft>
              <a:buClr>
                <a:schemeClr val="dk1"/>
              </a:buClr>
              <a:buSzPts val="1800"/>
              <a:buNone/>
              <a:defRPr sz="1800">
                <a:solidFill>
                  <a:schemeClr val="dk1"/>
                </a:solidFill>
              </a:defRPr>
            </a:lvl3pPr>
            <a:lvl4pPr lvl="3">
              <a:spcBef>
                <a:spcPts val="0"/>
              </a:spcBef>
              <a:spcAft>
                <a:spcPts val="0"/>
              </a:spcAft>
              <a:buClr>
                <a:schemeClr val="dk1"/>
              </a:buClr>
              <a:buSzPts val="1800"/>
              <a:buNone/>
              <a:defRPr sz="1800">
                <a:solidFill>
                  <a:schemeClr val="dk1"/>
                </a:solidFill>
              </a:defRPr>
            </a:lvl4pPr>
            <a:lvl5pPr lvl="4">
              <a:spcBef>
                <a:spcPts val="0"/>
              </a:spcBef>
              <a:spcAft>
                <a:spcPts val="0"/>
              </a:spcAft>
              <a:buClr>
                <a:schemeClr val="dk1"/>
              </a:buClr>
              <a:buSzPts val="1800"/>
              <a:buNone/>
              <a:defRPr sz="1800">
                <a:solidFill>
                  <a:schemeClr val="dk1"/>
                </a:solidFill>
              </a:defRPr>
            </a:lvl5pPr>
            <a:lvl6pPr lvl="5">
              <a:spcBef>
                <a:spcPts val="0"/>
              </a:spcBef>
              <a:spcAft>
                <a:spcPts val="0"/>
              </a:spcAft>
              <a:buClr>
                <a:schemeClr val="dk1"/>
              </a:buClr>
              <a:buSzPts val="1800"/>
              <a:buNone/>
              <a:defRPr sz="1800">
                <a:solidFill>
                  <a:schemeClr val="dk1"/>
                </a:solidFill>
              </a:defRPr>
            </a:lvl6pPr>
            <a:lvl7pPr lvl="6">
              <a:spcBef>
                <a:spcPts val="0"/>
              </a:spcBef>
              <a:spcAft>
                <a:spcPts val="0"/>
              </a:spcAft>
              <a:buClr>
                <a:schemeClr val="dk1"/>
              </a:buClr>
              <a:buSzPts val="1800"/>
              <a:buNone/>
              <a:defRPr sz="1800">
                <a:solidFill>
                  <a:schemeClr val="dk1"/>
                </a:solidFill>
              </a:defRPr>
            </a:lvl7pPr>
            <a:lvl8pPr lvl="7">
              <a:spcBef>
                <a:spcPts val="0"/>
              </a:spcBef>
              <a:spcAft>
                <a:spcPts val="0"/>
              </a:spcAft>
              <a:buClr>
                <a:schemeClr val="dk1"/>
              </a:buClr>
              <a:buSzPts val="1800"/>
              <a:buNone/>
              <a:defRPr sz="1800">
                <a:solidFill>
                  <a:schemeClr val="dk1"/>
                </a:solidFill>
              </a:defRPr>
            </a:lvl8pPr>
            <a:lvl9pPr lvl="8">
              <a:spcBef>
                <a:spcPts val="0"/>
              </a:spcBef>
              <a:spcAft>
                <a:spcPts val="0"/>
              </a:spcAft>
              <a:buClr>
                <a:schemeClr val="dk1"/>
              </a:buClr>
              <a:buSzPts val="1800"/>
              <a:buNone/>
              <a:defRPr sz="1800">
                <a:solidFill>
                  <a:schemeClr val="dk1"/>
                </a:solidFill>
              </a:defRPr>
            </a:lvl9pPr>
          </a:lstStyle>
          <a:p/>
        </p:txBody>
      </p:sp>
      <p:sp>
        <p:nvSpPr>
          <p:cNvPr id="79" name="Google Shape;79;p17"/>
          <p:cNvSpPr txBox="1"/>
          <p:nvPr>
            <p:ph idx="6" type="subTitle"/>
          </p:nvPr>
        </p:nvSpPr>
        <p:spPr>
          <a:xfrm>
            <a:off x="361975" y="4145267"/>
            <a:ext cx="3154800" cy="2196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800"/>
              <a:buNone/>
              <a:defRPr sz="1800">
                <a:solidFill>
                  <a:schemeClr val="dk1"/>
                </a:solidFill>
              </a:defRPr>
            </a:lvl1pPr>
            <a:lvl2pPr lvl="1">
              <a:spcBef>
                <a:spcPts val="0"/>
              </a:spcBef>
              <a:spcAft>
                <a:spcPts val="0"/>
              </a:spcAft>
              <a:buClr>
                <a:schemeClr val="dk1"/>
              </a:buClr>
              <a:buSzPts val="1800"/>
              <a:buNone/>
              <a:defRPr sz="1800">
                <a:solidFill>
                  <a:schemeClr val="dk1"/>
                </a:solidFill>
              </a:defRPr>
            </a:lvl2pPr>
            <a:lvl3pPr lvl="2">
              <a:spcBef>
                <a:spcPts val="0"/>
              </a:spcBef>
              <a:spcAft>
                <a:spcPts val="0"/>
              </a:spcAft>
              <a:buClr>
                <a:schemeClr val="dk1"/>
              </a:buClr>
              <a:buSzPts val="1800"/>
              <a:buNone/>
              <a:defRPr sz="1800">
                <a:solidFill>
                  <a:schemeClr val="dk1"/>
                </a:solidFill>
              </a:defRPr>
            </a:lvl3pPr>
            <a:lvl4pPr lvl="3">
              <a:spcBef>
                <a:spcPts val="0"/>
              </a:spcBef>
              <a:spcAft>
                <a:spcPts val="0"/>
              </a:spcAft>
              <a:buClr>
                <a:schemeClr val="dk1"/>
              </a:buClr>
              <a:buSzPts val="1800"/>
              <a:buNone/>
              <a:defRPr sz="1800">
                <a:solidFill>
                  <a:schemeClr val="dk1"/>
                </a:solidFill>
              </a:defRPr>
            </a:lvl4pPr>
            <a:lvl5pPr lvl="4">
              <a:spcBef>
                <a:spcPts val="0"/>
              </a:spcBef>
              <a:spcAft>
                <a:spcPts val="0"/>
              </a:spcAft>
              <a:buClr>
                <a:schemeClr val="dk1"/>
              </a:buClr>
              <a:buSzPts val="1800"/>
              <a:buNone/>
              <a:defRPr sz="1800">
                <a:solidFill>
                  <a:schemeClr val="dk1"/>
                </a:solidFill>
              </a:defRPr>
            </a:lvl5pPr>
            <a:lvl6pPr lvl="5">
              <a:spcBef>
                <a:spcPts val="0"/>
              </a:spcBef>
              <a:spcAft>
                <a:spcPts val="0"/>
              </a:spcAft>
              <a:buClr>
                <a:schemeClr val="dk1"/>
              </a:buClr>
              <a:buSzPts val="1800"/>
              <a:buNone/>
              <a:defRPr sz="1800">
                <a:solidFill>
                  <a:schemeClr val="dk1"/>
                </a:solidFill>
              </a:defRPr>
            </a:lvl6pPr>
            <a:lvl7pPr lvl="6">
              <a:spcBef>
                <a:spcPts val="0"/>
              </a:spcBef>
              <a:spcAft>
                <a:spcPts val="0"/>
              </a:spcAft>
              <a:buClr>
                <a:schemeClr val="dk1"/>
              </a:buClr>
              <a:buSzPts val="1800"/>
              <a:buNone/>
              <a:defRPr sz="1800">
                <a:solidFill>
                  <a:schemeClr val="dk1"/>
                </a:solidFill>
              </a:defRPr>
            </a:lvl7pPr>
            <a:lvl8pPr lvl="7">
              <a:spcBef>
                <a:spcPts val="0"/>
              </a:spcBef>
              <a:spcAft>
                <a:spcPts val="0"/>
              </a:spcAft>
              <a:buClr>
                <a:schemeClr val="dk1"/>
              </a:buClr>
              <a:buSzPts val="1800"/>
              <a:buNone/>
              <a:defRPr sz="1800">
                <a:solidFill>
                  <a:schemeClr val="dk1"/>
                </a:solidFill>
              </a:defRPr>
            </a:lvl8pPr>
            <a:lvl9pPr lvl="8">
              <a:spcBef>
                <a:spcPts val="0"/>
              </a:spcBef>
              <a:spcAft>
                <a:spcPts val="0"/>
              </a:spcAft>
              <a:buClr>
                <a:schemeClr val="dk1"/>
              </a:buClr>
              <a:buSzPts val="1800"/>
              <a:buNone/>
              <a:defRPr sz="1800">
                <a:solidFill>
                  <a:schemeClr val="dk1"/>
                </a:solidFill>
              </a:defRPr>
            </a:lvl9pPr>
          </a:lstStyle>
          <a:p/>
        </p:txBody>
      </p:sp>
      <p:sp>
        <p:nvSpPr>
          <p:cNvPr id="80" name="Google Shape;80;p17"/>
          <p:cNvSpPr txBox="1"/>
          <p:nvPr>
            <p:ph idx="7" type="subTitle"/>
          </p:nvPr>
        </p:nvSpPr>
        <p:spPr>
          <a:xfrm>
            <a:off x="4909675" y="4145267"/>
            <a:ext cx="3154800" cy="2196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800"/>
              <a:buNone/>
              <a:defRPr sz="1800">
                <a:solidFill>
                  <a:schemeClr val="dk1"/>
                </a:solidFill>
              </a:defRPr>
            </a:lvl1pPr>
            <a:lvl2pPr lvl="1">
              <a:spcBef>
                <a:spcPts val="0"/>
              </a:spcBef>
              <a:spcAft>
                <a:spcPts val="0"/>
              </a:spcAft>
              <a:buClr>
                <a:schemeClr val="dk1"/>
              </a:buClr>
              <a:buSzPts val="1800"/>
              <a:buNone/>
              <a:defRPr sz="1800">
                <a:solidFill>
                  <a:schemeClr val="dk1"/>
                </a:solidFill>
              </a:defRPr>
            </a:lvl2pPr>
            <a:lvl3pPr lvl="2">
              <a:spcBef>
                <a:spcPts val="0"/>
              </a:spcBef>
              <a:spcAft>
                <a:spcPts val="0"/>
              </a:spcAft>
              <a:buClr>
                <a:schemeClr val="dk1"/>
              </a:buClr>
              <a:buSzPts val="1800"/>
              <a:buNone/>
              <a:defRPr sz="1800">
                <a:solidFill>
                  <a:schemeClr val="dk1"/>
                </a:solidFill>
              </a:defRPr>
            </a:lvl3pPr>
            <a:lvl4pPr lvl="3">
              <a:spcBef>
                <a:spcPts val="0"/>
              </a:spcBef>
              <a:spcAft>
                <a:spcPts val="0"/>
              </a:spcAft>
              <a:buClr>
                <a:schemeClr val="dk1"/>
              </a:buClr>
              <a:buSzPts val="1800"/>
              <a:buNone/>
              <a:defRPr sz="1800">
                <a:solidFill>
                  <a:schemeClr val="dk1"/>
                </a:solidFill>
              </a:defRPr>
            </a:lvl4pPr>
            <a:lvl5pPr lvl="4">
              <a:spcBef>
                <a:spcPts val="0"/>
              </a:spcBef>
              <a:spcAft>
                <a:spcPts val="0"/>
              </a:spcAft>
              <a:buClr>
                <a:schemeClr val="dk1"/>
              </a:buClr>
              <a:buSzPts val="1800"/>
              <a:buNone/>
              <a:defRPr sz="1800">
                <a:solidFill>
                  <a:schemeClr val="dk1"/>
                </a:solidFill>
              </a:defRPr>
            </a:lvl5pPr>
            <a:lvl6pPr lvl="5">
              <a:spcBef>
                <a:spcPts val="0"/>
              </a:spcBef>
              <a:spcAft>
                <a:spcPts val="0"/>
              </a:spcAft>
              <a:buClr>
                <a:schemeClr val="dk1"/>
              </a:buClr>
              <a:buSzPts val="1800"/>
              <a:buNone/>
              <a:defRPr sz="1800">
                <a:solidFill>
                  <a:schemeClr val="dk1"/>
                </a:solidFill>
              </a:defRPr>
            </a:lvl6pPr>
            <a:lvl7pPr lvl="6">
              <a:spcBef>
                <a:spcPts val="0"/>
              </a:spcBef>
              <a:spcAft>
                <a:spcPts val="0"/>
              </a:spcAft>
              <a:buClr>
                <a:schemeClr val="dk1"/>
              </a:buClr>
              <a:buSzPts val="1800"/>
              <a:buNone/>
              <a:defRPr sz="1800">
                <a:solidFill>
                  <a:schemeClr val="dk1"/>
                </a:solidFill>
              </a:defRPr>
            </a:lvl7pPr>
            <a:lvl8pPr lvl="7">
              <a:spcBef>
                <a:spcPts val="0"/>
              </a:spcBef>
              <a:spcAft>
                <a:spcPts val="0"/>
              </a:spcAft>
              <a:buClr>
                <a:schemeClr val="dk1"/>
              </a:buClr>
              <a:buSzPts val="1800"/>
              <a:buNone/>
              <a:defRPr sz="1800">
                <a:solidFill>
                  <a:schemeClr val="dk1"/>
                </a:solidFill>
              </a:defRPr>
            </a:lvl8pPr>
            <a:lvl9pPr lvl="8">
              <a:spcBef>
                <a:spcPts val="0"/>
              </a:spcBef>
              <a:spcAft>
                <a:spcPts val="0"/>
              </a:spcAft>
              <a:buClr>
                <a:schemeClr val="dk1"/>
              </a:buClr>
              <a:buSzPts val="1800"/>
              <a:buNone/>
              <a:defRPr sz="1800">
                <a:solidFill>
                  <a:schemeClr val="dk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Horizontal - Light">
  <p:cSld name="BLANK_1_1_1_1_1_1_1_1_1_1_1_1_1_1_2">
    <p:bg>
      <p:bgPr>
        <a:solidFill>
          <a:schemeClr val="accent6"/>
        </a:solidFill>
      </p:bgPr>
    </p:bg>
    <p:spTree>
      <p:nvGrpSpPr>
        <p:cNvPr id="81" name="Shape 81"/>
        <p:cNvGrpSpPr/>
        <p:nvPr/>
      </p:nvGrpSpPr>
      <p:grpSpPr>
        <a:xfrm>
          <a:off x="0" y="0"/>
          <a:ext cx="0" cy="0"/>
          <a:chOff x="0" y="0"/>
          <a:chExt cx="0" cy="0"/>
        </a:xfrm>
      </p:grpSpPr>
      <p:sp>
        <p:nvSpPr>
          <p:cNvPr id="82" name="Google Shape;82;p18"/>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u="sng"/>
          </a:p>
        </p:txBody>
      </p:sp>
      <p:sp>
        <p:nvSpPr>
          <p:cNvPr id="83" name="Google Shape;83;p18"/>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8"/>
          <p:cNvSpPr txBox="1"/>
          <p:nvPr>
            <p:ph idx="2" type="body"/>
          </p:nvPr>
        </p:nvSpPr>
        <p:spPr>
          <a:xfrm>
            <a:off x="4845475" y="1361028"/>
            <a:ext cx="3382500" cy="4314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lt1"/>
              </a:buClr>
              <a:buSzPts val="1000"/>
              <a:buFont typeface="DM Sans"/>
              <a:buChar char="●"/>
              <a:defRPr sz="1000"/>
            </a:lvl1pPr>
            <a:lvl2pPr indent="-292100" lvl="1" marL="914400">
              <a:spcBef>
                <a:spcPts val="800"/>
              </a:spcBef>
              <a:spcAft>
                <a:spcPts val="0"/>
              </a:spcAft>
              <a:buClr>
                <a:schemeClr val="lt1"/>
              </a:buClr>
              <a:buSzPts val="1000"/>
              <a:buFont typeface="DM Sans"/>
              <a:buChar char="○"/>
              <a:defRPr sz="1000"/>
            </a:lvl2pPr>
            <a:lvl3pPr indent="-292100" lvl="2" marL="1371600">
              <a:spcBef>
                <a:spcPts val="800"/>
              </a:spcBef>
              <a:spcAft>
                <a:spcPts val="0"/>
              </a:spcAft>
              <a:buClr>
                <a:schemeClr val="lt1"/>
              </a:buClr>
              <a:buSzPts val="1000"/>
              <a:buFont typeface="DM Sans"/>
              <a:buChar char="■"/>
              <a:defRPr sz="1000"/>
            </a:lvl3pPr>
            <a:lvl4pPr indent="-292100" lvl="3" marL="1828800">
              <a:spcBef>
                <a:spcPts val="800"/>
              </a:spcBef>
              <a:spcAft>
                <a:spcPts val="0"/>
              </a:spcAft>
              <a:buClr>
                <a:schemeClr val="lt1"/>
              </a:buClr>
              <a:buSzPts val="1000"/>
              <a:buFont typeface="DM Sans"/>
              <a:buChar char="●"/>
              <a:defRPr sz="1000"/>
            </a:lvl4pPr>
            <a:lvl5pPr indent="-292100" lvl="4" marL="2286000">
              <a:spcBef>
                <a:spcPts val="800"/>
              </a:spcBef>
              <a:spcAft>
                <a:spcPts val="0"/>
              </a:spcAft>
              <a:buClr>
                <a:schemeClr val="lt1"/>
              </a:buClr>
              <a:buSzPts val="1000"/>
              <a:buFont typeface="DM Sans"/>
              <a:buChar char="○"/>
              <a:defRPr sz="1000"/>
            </a:lvl5pPr>
            <a:lvl6pPr indent="-292100" lvl="5" marL="2743200">
              <a:spcBef>
                <a:spcPts val="800"/>
              </a:spcBef>
              <a:spcAft>
                <a:spcPts val="0"/>
              </a:spcAft>
              <a:buClr>
                <a:schemeClr val="lt1"/>
              </a:buClr>
              <a:buSzPts val="1000"/>
              <a:buFont typeface="DM Sans"/>
              <a:buChar char="■"/>
              <a:defRPr sz="1000"/>
            </a:lvl6pPr>
            <a:lvl7pPr indent="-292100" lvl="6" marL="3200400">
              <a:spcBef>
                <a:spcPts val="800"/>
              </a:spcBef>
              <a:spcAft>
                <a:spcPts val="0"/>
              </a:spcAft>
              <a:buClr>
                <a:schemeClr val="lt1"/>
              </a:buClr>
              <a:buSzPts val="1000"/>
              <a:buFont typeface="DM Sans"/>
              <a:buChar char="●"/>
              <a:defRPr sz="1000"/>
            </a:lvl7pPr>
            <a:lvl8pPr indent="-292100" lvl="7" marL="3657600">
              <a:spcBef>
                <a:spcPts val="800"/>
              </a:spcBef>
              <a:spcAft>
                <a:spcPts val="0"/>
              </a:spcAft>
              <a:buClr>
                <a:schemeClr val="lt1"/>
              </a:buClr>
              <a:buSzPts val="1000"/>
              <a:buFont typeface="DM Sans"/>
              <a:buChar char="○"/>
              <a:defRPr sz="1000"/>
            </a:lvl8pPr>
            <a:lvl9pPr indent="-292100" lvl="8" marL="4114800">
              <a:spcBef>
                <a:spcPts val="800"/>
              </a:spcBef>
              <a:spcAft>
                <a:spcPts val="800"/>
              </a:spcAft>
              <a:buClr>
                <a:schemeClr val="lt1"/>
              </a:buClr>
              <a:buSzPts val="1000"/>
              <a:buFont typeface="DM Sans"/>
              <a:buChar char="■"/>
              <a:defRPr sz="1000"/>
            </a:lvl9pPr>
          </a:lstStyle>
          <a:p/>
        </p:txBody>
      </p:sp>
      <p:sp>
        <p:nvSpPr>
          <p:cNvPr id="85" name="Google Shape;85;p18"/>
          <p:cNvSpPr txBox="1"/>
          <p:nvPr>
            <p:ph idx="3" type="subTitle"/>
          </p:nvPr>
        </p:nvSpPr>
        <p:spPr>
          <a:xfrm>
            <a:off x="4845475" y="1028377"/>
            <a:ext cx="3382500" cy="237600"/>
          </a:xfrm>
          <a:prstGeom prst="rect">
            <a:avLst/>
          </a:prstGeom>
        </p:spPr>
        <p:txBody>
          <a:bodyPr anchorCtr="0" anchor="t" bIns="0" lIns="0" spcFirstLastPara="1" rIns="0" wrap="square" tIns="0">
            <a:spAutoFit/>
          </a:bodyPr>
          <a:lstStyle>
            <a:lvl1pPr lvl="0">
              <a:spcBef>
                <a:spcPts val="0"/>
              </a:spcBef>
              <a:spcAft>
                <a:spcPts val="0"/>
              </a:spcAft>
              <a:buSzPts val="1400"/>
              <a:buNone/>
              <a:defRPr/>
            </a:lvl1pPr>
            <a:lvl2pPr lvl="1">
              <a:spcBef>
                <a:spcPts val="0"/>
              </a:spcBef>
              <a:spcAft>
                <a:spcPts val="0"/>
              </a:spcAft>
              <a:buSzPts val="1600"/>
              <a:buFont typeface="DM Sans Light"/>
              <a:buNone/>
              <a:defRPr sz="1600">
                <a:latin typeface="DM Sans Light"/>
                <a:ea typeface="DM Sans Light"/>
                <a:cs typeface="DM Sans Light"/>
                <a:sym typeface="DM Sans Light"/>
              </a:defRPr>
            </a:lvl2pPr>
            <a:lvl3pPr lvl="2">
              <a:spcBef>
                <a:spcPts val="0"/>
              </a:spcBef>
              <a:spcAft>
                <a:spcPts val="0"/>
              </a:spcAft>
              <a:buSzPts val="1600"/>
              <a:buFont typeface="DM Sans Light"/>
              <a:buNone/>
              <a:defRPr sz="1600">
                <a:latin typeface="DM Sans Light"/>
                <a:ea typeface="DM Sans Light"/>
                <a:cs typeface="DM Sans Light"/>
                <a:sym typeface="DM Sans Light"/>
              </a:defRPr>
            </a:lvl3pPr>
            <a:lvl4pPr lvl="3">
              <a:spcBef>
                <a:spcPts val="0"/>
              </a:spcBef>
              <a:spcAft>
                <a:spcPts val="0"/>
              </a:spcAft>
              <a:buSzPts val="1600"/>
              <a:buFont typeface="DM Sans Light"/>
              <a:buNone/>
              <a:defRPr sz="1600">
                <a:latin typeface="DM Sans Light"/>
                <a:ea typeface="DM Sans Light"/>
                <a:cs typeface="DM Sans Light"/>
                <a:sym typeface="DM Sans Light"/>
              </a:defRPr>
            </a:lvl4pPr>
            <a:lvl5pPr lvl="4">
              <a:spcBef>
                <a:spcPts val="0"/>
              </a:spcBef>
              <a:spcAft>
                <a:spcPts val="0"/>
              </a:spcAft>
              <a:buSzPts val="1600"/>
              <a:buFont typeface="DM Sans Light"/>
              <a:buNone/>
              <a:defRPr sz="1600">
                <a:latin typeface="DM Sans Light"/>
                <a:ea typeface="DM Sans Light"/>
                <a:cs typeface="DM Sans Light"/>
                <a:sym typeface="DM Sans Light"/>
              </a:defRPr>
            </a:lvl5pPr>
            <a:lvl6pPr lvl="5">
              <a:spcBef>
                <a:spcPts val="0"/>
              </a:spcBef>
              <a:spcAft>
                <a:spcPts val="0"/>
              </a:spcAft>
              <a:buSzPts val="1600"/>
              <a:buFont typeface="DM Sans Light"/>
              <a:buNone/>
              <a:defRPr sz="1600">
                <a:latin typeface="DM Sans Light"/>
                <a:ea typeface="DM Sans Light"/>
                <a:cs typeface="DM Sans Light"/>
                <a:sym typeface="DM Sans Light"/>
              </a:defRPr>
            </a:lvl6pPr>
            <a:lvl7pPr lvl="6">
              <a:spcBef>
                <a:spcPts val="0"/>
              </a:spcBef>
              <a:spcAft>
                <a:spcPts val="0"/>
              </a:spcAft>
              <a:buSzPts val="1600"/>
              <a:buFont typeface="DM Sans Light"/>
              <a:buNone/>
              <a:defRPr sz="1600">
                <a:latin typeface="DM Sans Light"/>
                <a:ea typeface="DM Sans Light"/>
                <a:cs typeface="DM Sans Light"/>
                <a:sym typeface="DM Sans Light"/>
              </a:defRPr>
            </a:lvl7pPr>
            <a:lvl8pPr lvl="7">
              <a:spcBef>
                <a:spcPts val="0"/>
              </a:spcBef>
              <a:spcAft>
                <a:spcPts val="0"/>
              </a:spcAft>
              <a:buSzPts val="1600"/>
              <a:buFont typeface="DM Sans Light"/>
              <a:buNone/>
              <a:defRPr sz="1600">
                <a:latin typeface="DM Sans Light"/>
                <a:ea typeface="DM Sans Light"/>
                <a:cs typeface="DM Sans Light"/>
                <a:sym typeface="DM Sans Light"/>
              </a:defRPr>
            </a:lvl8pPr>
            <a:lvl9pPr lvl="8">
              <a:spcBef>
                <a:spcPts val="0"/>
              </a:spcBef>
              <a:spcAft>
                <a:spcPts val="0"/>
              </a:spcAft>
              <a:buSzPts val="1600"/>
              <a:buFont typeface="DM Sans Light"/>
              <a:buNone/>
              <a:defRPr sz="1600">
                <a:latin typeface="DM Sans Light"/>
                <a:ea typeface="DM Sans Light"/>
                <a:cs typeface="DM Sans Light"/>
                <a:sym typeface="DM Sans Light"/>
              </a:defRPr>
            </a:lvl9pPr>
          </a:lstStyle>
          <a:p/>
        </p:txBody>
      </p:sp>
      <p:sp>
        <p:nvSpPr>
          <p:cNvPr id="86" name="Google Shape;86;p18"/>
          <p:cNvSpPr txBox="1"/>
          <p:nvPr>
            <p:ph idx="4" type="body"/>
          </p:nvPr>
        </p:nvSpPr>
        <p:spPr>
          <a:xfrm>
            <a:off x="4845475" y="2595865"/>
            <a:ext cx="3382500" cy="4314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DM Sans"/>
              <a:buChar char="●"/>
              <a:defRPr sz="1000">
                <a:solidFill>
                  <a:schemeClr val="dk1"/>
                </a:solidFill>
              </a:defRPr>
            </a:lvl1pPr>
            <a:lvl2pPr indent="-292100" lvl="1" marL="914400">
              <a:spcBef>
                <a:spcPts val="800"/>
              </a:spcBef>
              <a:spcAft>
                <a:spcPts val="0"/>
              </a:spcAft>
              <a:buClr>
                <a:schemeClr val="dk1"/>
              </a:buClr>
              <a:buSzPts val="1000"/>
              <a:buFont typeface="DM Sans"/>
              <a:buChar char="○"/>
              <a:defRPr sz="1000">
                <a:solidFill>
                  <a:schemeClr val="dk1"/>
                </a:solidFill>
              </a:defRPr>
            </a:lvl2pPr>
            <a:lvl3pPr indent="-292100" lvl="2" marL="1371600">
              <a:spcBef>
                <a:spcPts val="800"/>
              </a:spcBef>
              <a:spcAft>
                <a:spcPts val="0"/>
              </a:spcAft>
              <a:buClr>
                <a:schemeClr val="dk1"/>
              </a:buClr>
              <a:buSzPts val="1000"/>
              <a:buFont typeface="DM Sans"/>
              <a:buChar char="■"/>
              <a:defRPr sz="1000">
                <a:solidFill>
                  <a:schemeClr val="dk1"/>
                </a:solidFill>
              </a:defRPr>
            </a:lvl3pPr>
            <a:lvl4pPr indent="-292100" lvl="3" marL="1828800">
              <a:spcBef>
                <a:spcPts val="800"/>
              </a:spcBef>
              <a:spcAft>
                <a:spcPts val="0"/>
              </a:spcAft>
              <a:buClr>
                <a:schemeClr val="dk1"/>
              </a:buClr>
              <a:buSzPts val="1000"/>
              <a:buFont typeface="DM Sans"/>
              <a:buChar char="●"/>
              <a:defRPr sz="1000">
                <a:solidFill>
                  <a:schemeClr val="dk1"/>
                </a:solidFill>
              </a:defRPr>
            </a:lvl4pPr>
            <a:lvl5pPr indent="-292100" lvl="4" marL="2286000">
              <a:spcBef>
                <a:spcPts val="800"/>
              </a:spcBef>
              <a:spcAft>
                <a:spcPts val="0"/>
              </a:spcAft>
              <a:buClr>
                <a:schemeClr val="dk1"/>
              </a:buClr>
              <a:buSzPts val="1000"/>
              <a:buFont typeface="DM Sans"/>
              <a:buChar char="○"/>
              <a:defRPr sz="1000">
                <a:solidFill>
                  <a:schemeClr val="dk1"/>
                </a:solidFill>
              </a:defRPr>
            </a:lvl5pPr>
            <a:lvl6pPr indent="-292100" lvl="5" marL="2743200">
              <a:spcBef>
                <a:spcPts val="800"/>
              </a:spcBef>
              <a:spcAft>
                <a:spcPts val="0"/>
              </a:spcAft>
              <a:buClr>
                <a:schemeClr val="dk1"/>
              </a:buClr>
              <a:buSzPts val="1000"/>
              <a:buFont typeface="DM Sans"/>
              <a:buChar char="■"/>
              <a:defRPr sz="1000">
                <a:solidFill>
                  <a:schemeClr val="dk1"/>
                </a:solidFill>
              </a:defRPr>
            </a:lvl6pPr>
            <a:lvl7pPr indent="-292100" lvl="6" marL="3200400">
              <a:spcBef>
                <a:spcPts val="800"/>
              </a:spcBef>
              <a:spcAft>
                <a:spcPts val="0"/>
              </a:spcAft>
              <a:buClr>
                <a:schemeClr val="dk1"/>
              </a:buClr>
              <a:buSzPts val="1000"/>
              <a:buFont typeface="DM Sans"/>
              <a:buChar char="●"/>
              <a:defRPr sz="1000">
                <a:solidFill>
                  <a:schemeClr val="dk1"/>
                </a:solidFill>
              </a:defRPr>
            </a:lvl7pPr>
            <a:lvl8pPr indent="-292100" lvl="7" marL="3657600">
              <a:spcBef>
                <a:spcPts val="800"/>
              </a:spcBef>
              <a:spcAft>
                <a:spcPts val="0"/>
              </a:spcAft>
              <a:buClr>
                <a:schemeClr val="dk1"/>
              </a:buClr>
              <a:buSzPts val="1000"/>
              <a:buFont typeface="DM Sans"/>
              <a:buChar char="○"/>
              <a:defRPr sz="1000">
                <a:solidFill>
                  <a:schemeClr val="dk1"/>
                </a:solidFill>
              </a:defRPr>
            </a:lvl8pPr>
            <a:lvl9pPr indent="-292100" lvl="8" marL="4114800">
              <a:spcBef>
                <a:spcPts val="800"/>
              </a:spcBef>
              <a:spcAft>
                <a:spcPts val="800"/>
              </a:spcAft>
              <a:buClr>
                <a:schemeClr val="dk1"/>
              </a:buClr>
              <a:buSzPts val="1000"/>
              <a:buFont typeface="DM Sans"/>
              <a:buChar char="■"/>
              <a:defRPr sz="1000">
                <a:solidFill>
                  <a:schemeClr val="dk1"/>
                </a:solidFill>
              </a:defRPr>
            </a:lvl9pPr>
          </a:lstStyle>
          <a:p/>
        </p:txBody>
      </p:sp>
      <p:sp>
        <p:nvSpPr>
          <p:cNvPr id="87" name="Google Shape;87;p18"/>
          <p:cNvSpPr txBox="1"/>
          <p:nvPr>
            <p:ph idx="5" type="subTitle"/>
          </p:nvPr>
        </p:nvSpPr>
        <p:spPr>
          <a:xfrm>
            <a:off x="4845475" y="2263215"/>
            <a:ext cx="3382500" cy="237600"/>
          </a:xfrm>
          <a:prstGeom prst="rect">
            <a:avLst/>
          </a:prstGeom>
        </p:spPr>
        <p:txBody>
          <a:bodyPr anchorCtr="0" anchor="t" bIns="0" lIns="0" spcFirstLastPara="1" rIns="0" wrap="square" tIns="0">
            <a:sp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9pPr>
          </a:lstStyle>
          <a:p/>
        </p:txBody>
      </p:sp>
      <p:sp>
        <p:nvSpPr>
          <p:cNvPr id="88" name="Google Shape;88;p18"/>
          <p:cNvSpPr txBox="1"/>
          <p:nvPr>
            <p:ph idx="6" type="body"/>
          </p:nvPr>
        </p:nvSpPr>
        <p:spPr>
          <a:xfrm>
            <a:off x="4845475" y="3870078"/>
            <a:ext cx="3382500" cy="431400"/>
          </a:xfrm>
          <a:prstGeom prst="rect">
            <a:avLst/>
          </a:prstGeom>
        </p:spPr>
        <p:txBody>
          <a:bodyPr anchorCtr="0" anchor="t" bIns="0" lIns="0" spcFirstLastPara="1" rIns="0" wrap="square" tIns="0">
            <a:spAutoFit/>
          </a:bodyPr>
          <a:lstStyle>
            <a:lvl1pPr indent="-292100" lvl="0" marL="457200">
              <a:lnSpc>
                <a:spcPct val="100000"/>
              </a:lnSpc>
              <a:spcBef>
                <a:spcPts val="0"/>
              </a:spcBef>
              <a:spcAft>
                <a:spcPts val="0"/>
              </a:spcAft>
              <a:buClr>
                <a:schemeClr val="dk1"/>
              </a:buClr>
              <a:buSzPts val="1000"/>
              <a:buFont typeface="DM Sans"/>
              <a:buChar char="●"/>
              <a:defRPr sz="1000">
                <a:solidFill>
                  <a:schemeClr val="dk1"/>
                </a:solidFill>
              </a:defRPr>
            </a:lvl1pPr>
            <a:lvl2pPr indent="-292100" lvl="1" marL="914400">
              <a:lnSpc>
                <a:spcPct val="100000"/>
              </a:lnSpc>
              <a:spcBef>
                <a:spcPts val="800"/>
              </a:spcBef>
              <a:spcAft>
                <a:spcPts val="0"/>
              </a:spcAft>
              <a:buClr>
                <a:schemeClr val="dk1"/>
              </a:buClr>
              <a:buSzPts val="1000"/>
              <a:buFont typeface="DM Sans"/>
              <a:buChar char="○"/>
              <a:defRPr sz="1000">
                <a:solidFill>
                  <a:schemeClr val="dk1"/>
                </a:solidFill>
              </a:defRPr>
            </a:lvl2pPr>
            <a:lvl3pPr indent="-292100" lvl="2" marL="1371600">
              <a:lnSpc>
                <a:spcPct val="100000"/>
              </a:lnSpc>
              <a:spcBef>
                <a:spcPts val="800"/>
              </a:spcBef>
              <a:spcAft>
                <a:spcPts val="0"/>
              </a:spcAft>
              <a:buClr>
                <a:schemeClr val="dk1"/>
              </a:buClr>
              <a:buSzPts val="1000"/>
              <a:buFont typeface="DM Sans"/>
              <a:buChar char="■"/>
              <a:defRPr sz="1000">
                <a:solidFill>
                  <a:schemeClr val="dk1"/>
                </a:solidFill>
              </a:defRPr>
            </a:lvl3pPr>
            <a:lvl4pPr indent="-292100" lvl="3" marL="1828800">
              <a:lnSpc>
                <a:spcPct val="100000"/>
              </a:lnSpc>
              <a:spcBef>
                <a:spcPts val="800"/>
              </a:spcBef>
              <a:spcAft>
                <a:spcPts val="0"/>
              </a:spcAft>
              <a:buClr>
                <a:schemeClr val="dk1"/>
              </a:buClr>
              <a:buSzPts val="1000"/>
              <a:buFont typeface="DM Sans"/>
              <a:buChar char="●"/>
              <a:defRPr sz="1000">
                <a:solidFill>
                  <a:schemeClr val="dk1"/>
                </a:solidFill>
              </a:defRPr>
            </a:lvl4pPr>
            <a:lvl5pPr indent="-292100" lvl="4" marL="2286000">
              <a:lnSpc>
                <a:spcPct val="100000"/>
              </a:lnSpc>
              <a:spcBef>
                <a:spcPts val="800"/>
              </a:spcBef>
              <a:spcAft>
                <a:spcPts val="0"/>
              </a:spcAft>
              <a:buClr>
                <a:schemeClr val="dk1"/>
              </a:buClr>
              <a:buSzPts val="1000"/>
              <a:buFont typeface="DM Sans"/>
              <a:buChar char="○"/>
              <a:defRPr sz="1000">
                <a:solidFill>
                  <a:schemeClr val="dk1"/>
                </a:solidFill>
              </a:defRPr>
            </a:lvl5pPr>
            <a:lvl6pPr indent="-292100" lvl="5" marL="2743200">
              <a:lnSpc>
                <a:spcPct val="100000"/>
              </a:lnSpc>
              <a:spcBef>
                <a:spcPts val="800"/>
              </a:spcBef>
              <a:spcAft>
                <a:spcPts val="0"/>
              </a:spcAft>
              <a:buClr>
                <a:schemeClr val="dk1"/>
              </a:buClr>
              <a:buSzPts val="1000"/>
              <a:buFont typeface="DM Sans"/>
              <a:buChar char="■"/>
              <a:defRPr sz="1000">
                <a:solidFill>
                  <a:schemeClr val="dk1"/>
                </a:solidFill>
              </a:defRPr>
            </a:lvl6pPr>
            <a:lvl7pPr indent="-292100" lvl="6" marL="3200400">
              <a:lnSpc>
                <a:spcPct val="100000"/>
              </a:lnSpc>
              <a:spcBef>
                <a:spcPts val="800"/>
              </a:spcBef>
              <a:spcAft>
                <a:spcPts val="0"/>
              </a:spcAft>
              <a:buClr>
                <a:schemeClr val="dk1"/>
              </a:buClr>
              <a:buSzPts val="1000"/>
              <a:buFont typeface="DM Sans"/>
              <a:buChar char="●"/>
              <a:defRPr sz="1000">
                <a:solidFill>
                  <a:schemeClr val="dk1"/>
                </a:solidFill>
              </a:defRPr>
            </a:lvl7pPr>
            <a:lvl8pPr indent="-292100" lvl="7" marL="3657600">
              <a:lnSpc>
                <a:spcPct val="100000"/>
              </a:lnSpc>
              <a:spcBef>
                <a:spcPts val="800"/>
              </a:spcBef>
              <a:spcAft>
                <a:spcPts val="0"/>
              </a:spcAft>
              <a:buClr>
                <a:schemeClr val="dk1"/>
              </a:buClr>
              <a:buSzPts val="1000"/>
              <a:buFont typeface="DM Sans"/>
              <a:buChar char="○"/>
              <a:defRPr sz="1000">
                <a:solidFill>
                  <a:schemeClr val="dk1"/>
                </a:solidFill>
              </a:defRPr>
            </a:lvl8pPr>
            <a:lvl9pPr indent="-292100" lvl="8" marL="4114800">
              <a:lnSpc>
                <a:spcPct val="100000"/>
              </a:lnSpc>
              <a:spcBef>
                <a:spcPts val="800"/>
              </a:spcBef>
              <a:spcAft>
                <a:spcPts val="800"/>
              </a:spcAft>
              <a:buClr>
                <a:schemeClr val="dk1"/>
              </a:buClr>
              <a:buSzPts val="1000"/>
              <a:buFont typeface="DM Sans"/>
              <a:buChar char="■"/>
              <a:defRPr sz="1000">
                <a:solidFill>
                  <a:schemeClr val="dk1"/>
                </a:solidFill>
              </a:defRPr>
            </a:lvl9pPr>
          </a:lstStyle>
          <a:p/>
        </p:txBody>
      </p:sp>
      <p:sp>
        <p:nvSpPr>
          <p:cNvPr id="89" name="Google Shape;89;p18"/>
          <p:cNvSpPr txBox="1"/>
          <p:nvPr>
            <p:ph idx="7" type="subTitle"/>
          </p:nvPr>
        </p:nvSpPr>
        <p:spPr>
          <a:xfrm>
            <a:off x="4845475" y="3537427"/>
            <a:ext cx="3382500" cy="237600"/>
          </a:xfrm>
          <a:prstGeom prst="rect">
            <a:avLst/>
          </a:prstGeom>
        </p:spPr>
        <p:txBody>
          <a:bodyPr anchorCtr="0" anchor="t" bIns="0" lIns="0" spcFirstLastPara="1" rIns="0" wrap="square" tIns="0">
            <a:sp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9pPr>
          </a:lstStyle>
          <a:p/>
        </p:txBody>
      </p:sp>
      <p:sp>
        <p:nvSpPr>
          <p:cNvPr id="90" name="Google Shape;90;p18"/>
          <p:cNvSpPr txBox="1"/>
          <p:nvPr>
            <p:ph type="title"/>
          </p:nvPr>
        </p:nvSpPr>
        <p:spPr>
          <a:xfrm>
            <a:off x="361975" y="988555"/>
            <a:ext cx="38601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2200"/>
            </a:lvl1pPr>
            <a:lvl2pPr lvl="1">
              <a:lnSpc>
                <a:spcPct val="90000"/>
              </a:lnSpc>
              <a:spcBef>
                <a:spcPts val="0"/>
              </a:spcBef>
              <a:spcAft>
                <a:spcPts val="0"/>
              </a:spcAft>
              <a:buNone/>
              <a:defRPr sz="2200"/>
            </a:lvl2pPr>
            <a:lvl3pPr lvl="2">
              <a:lnSpc>
                <a:spcPct val="90000"/>
              </a:lnSpc>
              <a:spcBef>
                <a:spcPts val="0"/>
              </a:spcBef>
              <a:spcAft>
                <a:spcPts val="0"/>
              </a:spcAft>
              <a:buNone/>
              <a:defRPr sz="2200"/>
            </a:lvl3pPr>
            <a:lvl4pPr lvl="3">
              <a:lnSpc>
                <a:spcPct val="90000"/>
              </a:lnSpc>
              <a:spcBef>
                <a:spcPts val="0"/>
              </a:spcBef>
              <a:spcAft>
                <a:spcPts val="0"/>
              </a:spcAft>
              <a:buNone/>
              <a:defRPr sz="2200"/>
            </a:lvl4pPr>
            <a:lvl5pPr lvl="4">
              <a:lnSpc>
                <a:spcPct val="90000"/>
              </a:lnSpc>
              <a:spcBef>
                <a:spcPts val="0"/>
              </a:spcBef>
              <a:spcAft>
                <a:spcPts val="0"/>
              </a:spcAft>
              <a:buNone/>
              <a:defRPr sz="2200"/>
            </a:lvl5pPr>
            <a:lvl6pPr lvl="5">
              <a:lnSpc>
                <a:spcPct val="90000"/>
              </a:lnSpc>
              <a:spcBef>
                <a:spcPts val="0"/>
              </a:spcBef>
              <a:spcAft>
                <a:spcPts val="0"/>
              </a:spcAft>
              <a:buNone/>
              <a:defRPr sz="2200"/>
            </a:lvl6pPr>
            <a:lvl7pPr lvl="6">
              <a:lnSpc>
                <a:spcPct val="90000"/>
              </a:lnSpc>
              <a:spcBef>
                <a:spcPts val="0"/>
              </a:spcBef>
              <a:spcAft>
                <a:spcPts val="0"/>
              </a:spcAft>
              <a:buNone/>
              <a:defRPr sz="2200"/>
            </a:lvl7pPr>
            <a:lvl8pPr lvl="7">
              <a:lnSpc>
                <a:spcPct val="90000"/>
              </a:lnSpc>
              <a:spcBef>
                <a:spcPts val="0"/>
              </a:spcBef>
              <a:spcAft>
                <a:spcPts val="0"/>
              </a:spcAft>
              <a:buNone/>
              <a:defRPr sz="2200"/>
            </a:lvl8pPr>
            <a:lvl9pPr lvl="8">
              <a:lnSpc>
                <a:spcPct val="90000"/>
              </a:lnSpc>
              <a:spcBef>
                <a:spcPts val="0"/>
              </a:spcBef>
              <a:spcAft>
                <a:spcPts val="0"/>
              </a:spcAft>
              <a:buNone/>
              <a:defRPr sz="2200"/>
            </a:lvl9pPr>
          </a:lstStyle>
          <a:p/>
        </p:txBody>
      </p:sp>
      <p:sp>
        <p:nvSpPr>
          <p:cNvPr id="91" name="Google Shape;91;p18"/>
          <p:cNvSpPr txBox="1"/>
          <p:nvPr>
            <p:ph idx="8" type="subTitle"/>
          </p:nvPr>
        </p:nvSpPr>
        <p:spPr>
          <a:xfrm>
            <a:off x="361975" y="732775"/>
            <a:ext cx="3860100" cy="138600"/>
          </a:xfrm>
          <a:prstGeom prst="rect">
            <a:avLst/>
          </a:prstGeom>
        </p:spPr>
        <p:txBody>
          <a:bodyPr anchorCtr="0" anchor="b" bIns="0" lIns="0" spcFirstLastPara="1" rIns="0" wrap="square" tIns="0">
            <a:spAutoFit/>
          </a:bodyPr>
          <a:lstStyle>
            <a:lvl1pPr lvl="0">
              <a:spcBef>
                <a:spcPts val="0"/>
              </a:spcBef>
              <a:spcAft>
                <a:spcPts val="0"/>
              </a:spcAft>
              <a:buSzPts val="1000"/>
              <a:buFont typeface="DM Sans Light"/>
              <a:buNone/>
              <a:defRPr sz="1000">
                <a:latin typeface="DM Sans Light"/>
                <a:ea typeface="DM Sans Light"/>
                <a:cs typeface="DM Sans Light"/>
                <a:sym typeface="DM Sans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Horizontal - Light - Alt 1">
  <p:cSld name="BLANK_1_1_1_1_1_1_1_1_1_1_1_1_1_1_2_2">
    <p:bg>
      <p:bgPr>
        <a:solidFill>
          <a:schemeClr val="accent6"/>
        </a:solidFill>
      </p:bgPr>
    </p:bg>
    <p:spTree>
      <p:nvGrpSpPr>
        <p:cNvPr id="92" name="Shape 92"/>
        <p:cNvGrpSpPr/>
        <p:nvPr/>
      </p:nvGrpSpPr>
      <p:grpSpPr>
        <a:xfrm>
          <a:off x="0" y="0"/>
          <a:ext cx="0" cy="0"/>
          <a:chOff x="0" y="0"/>
          <a:chExt cx="0" cy="0"/>
        </a:xfrm>
      </p:grpSpPr>
      <p:sp>
        <p:nvSpPr>
          <p:cNvPr id="93" name="Google Shape;93;p19"/>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9"/>
          <p:cNvSpPr txBox="1"/>
          <p:nvPr>
            <p:ph idx="2" type="body"/>
          </p:nvPr>
        </p:nvSpPr>
        <p:spPr>
          <a:xfrm>
            <a:off x="4845475" y="998689"/>
            <a:ext cx="3382500" cy="5877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lt1"/>
              </a:buClr>
              <a:buSzPts val="1000"/>
              <a:buFont typeface="DM Sans"/>
              <a:buChar char="●"/>
              <a:defRPr sz="1000"/>
            </a:lvl1pPr>
            <a:lvl2pPr indent="-292100" lvl="1" marL="914400">
              <a:spcBef>
                <a:spcPts val="800"/>
              </a:spcBef>
              <a:spcAft>
                <a:spcPts val="0"/>
              </a:spcAft>
              <a:buClr>
                <a:schemeClr val="lt1"/>
              </a:buClr>
              <a:buSzPts val="1000"/>
              <a:buFont typeface="DM Sans"/>
              <a:buChar char="○"/>
              <a:defRPr sz="1000"/>
            </a:lvl2pPr>
            <a:lvl3pPr indent="-292100" lvl="2" marL="1371600">
              <a:spcBef>
                <a:spcPts val="800"/>
              </a:spcBef>
              <a:spcAft>
                <a:spcPts val="0"/>
              </a:spcAft>
              <a:buClr>
                <a:schemeClr val="lt1"/>
              </a:buClr>
              <a:buSzPts val="1000"/>
              <a:buFont typeface="DM Sans"/>
              <a:buChar char="■"/>
              <a:defRPr sz="1000"/>
            </a:lvl3pPr>
            <a:lvl4pPr indent="-292100" lvl="3" marL="1828800">
              <a:spcBef>
                <a:spcPts val="800"/>
              </a:spcBef>
              <a:spcAft>
                <a:spcPts val="0"/>
              </a:spcAft>
              <a:buClr>
                <a:schemeClr val="lt1"/>
              </a:buClr>
              <a:buSzPts val="1000"/>
              <a:buFont typeface="DM Sans"/>
              <a:buChar char="●"/>
              <a:defRPr sz="1000"/>
            </a:lvl4pPr>
            <a:lvl5pPr indent="-292100" lvl="4" marL="2286000">
              <a:spcBef>
                <a:spcPts val="800"/>
              </a:spcBef>
              <a:spcAft>
                <a:spcPts val="0"/>
              </a:spcAft>
              <a:buClr>
                <a:schemeClr val="lt1"/>
              </a:buClr>
              <a:buSzPts val="1000"/>
              <a:buFont typeface="DM Sans"/>
              <a:buChar char="○"/>
              <a:defRPr sz="1000"/>
            </a:lvl5pPr>
            <a:lvl6pPr indent="-292100" lvl="5" marL="2743200">
              <a:spcBef>
                <a:spcPts val="800"/>
              </a:spcBef>
              <a:spcAft>
                <a:spcPts val="0"/>
              </a:spcAft>
              <a:buClr>
                <a:schemeClr val="lt1"/>
              </a:buClr>
              <a:buSzPts val="1000"/>
              <a:buFont typeface="DM Sans"/>
              <a:buChar char="■"/>
              <a:defRPr sz="1000"/>
            </a:lvl6pPr>
            <a:lvl7pPr indent="-292100" lvl="6" marL="3200400">
              <a:spcBef>
                <a:spcPts val="800"/>
              </a:spcBef>
              <a:spcAft>
                <a:spcPts val="0"/>
              </a:spcAft>
              <a:buClr>
                <a:schemeClr val="lt1"/>
              </a:buClr>
              <a:buSzPts val="1000"/>
              <a:buFont typeface="DM Sans"/>
              <a:buChar char="●"/>
              <a:defRPr sz="1000"/>
            </a:lvl7pPr>
            <a:lvl8pPr indent="-292100" lvl="7" marL="3657600">
              <a:spcBef>
                <a:spcPts val="800"/>
              </a:spcBef>
              <a:spcAft>
                <a:spcPts val="0"/>
              </a:spcAft>
              <a:buClr>
                <a:schemeClr val="lt1"/>
              </a:buClr>
              <a:buSzPts val="1000"/>
              <a:buFont typeface="DM Sans"/>
              <a:buChar char="○"/>
              <a:defRPr sz="1000"/>
            </a:lvl8pPr>
            <a:lvl9pPr indent="-292100" lvl="8" marL="4114800">
              <a:spcBef>
                <a:spcPts val="800"/>
              </a:spcBef>
              <a:spcAft>
                <a:spcPts val="800"/>
              </a:spcAft>
              <a:buClr>
                <a:schemeClr val="lt1"/>
              </a:buClr>
              <a:buSzPts val="1000"/>
              <a:buFont typeface="DM Sans"/>
              <a:buChar char="■"/>
              <a:defRPr sz="1000"/>
            </a:lvl9pPr>
          </a:lstStyle>
          <a:p/>
        </p:txBody>
      </p:sp>
      <p:sp>
        <p:nvSpPr>
          <p:cNvPr id="95" name="Google Shape;95;p19"/>
          <p:cNvSpPr txBox="1"/>
          <p:nvPr>
            <p:ph idx="3" type="subTitle"/>
          </p:nvPr>
        </p:nvSpPr>
        <p:spPr>
          <a:xfrm>
            <a:off x="4845475" y="666041"/>
            <a:ext cx="3382500" cy="237600"/>
          </a:xfrm>
          <a:prstGeom prst="rect">
            <a:avLst/>
          </a:prstGeom>
        </p:spPr>
        <p:txBody>
          <a:bodyPr anchorCtr="0" anchor="t" bIns="0" lIns="0" spcFirstLastPara="1" rIns="0" wrap="square" tIns="0">
            <a:spAutoFit/>
          </a:bodyPr>
          <a:lstStyle>
            <a:lvl1pPr lvl="0">
              <a:spcBef>
                <a:spcPts val="0"/>
              </a:spcBef>
              <a:spcAft>
                <a:spcPts val="0"/>
              </a:spcAft>
              <a:buSzPts val="1400"/>
              <a:buNone/>
              <a:defRPr/>
            </a:lvl1pPr>
            <a:lvl2pPr lvl="1">
              <a:spcBef>
                <a:spcPts val="0"/>
              </a:spcBef>
              <a:spcAft>
                <a:spcPts val="0"/>
              </a:spcAft>
              <a:buSzPts val="1600"/>
              <a:buFont typeface="DM Sans Light"/>
              <a:buNone/>
              <a:defRPr sz="1600">
                <a:latin typeface="DM Sans Light"/>
                <a:ea typeface="DM Sans Light"/>
                <a:cs typeface="DM Sans Light"/>
                <a:sym typeface="DM Sans Light"/>
              </a:defRPr>
            </a:lvl2pPr>
            <a:lvl3pPr lvl="2">
              <a:spcBef>
                <a:spcPts val="0"/>
              </a:spcBef>
              <a:spcAft>
                <a:spcPts val="0"/>
              </a:spcAft>
              <a:buSzPts val="1600"/>
              <a:buFont typeface="DM Sans Light"/>
              <a:buNone/>
              <a:defRPr sz="1600">
                <a:latin typeface="DM Sans Light"/>
                <a:ea typeface="DM Sans Light"/>
                <a:cs typeface="DM Sans Light"/>
                <a:sym typeface="DM Sans Light"/>
              </a:defRPr>
            </a:lvl3pPr>
            <a:lvl4pPr lvl="3">
              <a:spcBef>
                <a:spcPts val="0"/>
              </a:spcBef>
              <a:spcAft>
                <a:spcPts val="0"/>
              </a:spcAft>
              <a:buSzPts val="1600"/>
              <a:buFont typeface="DM Sans Light"/>
              <a:buNone/>
              <a:defRPr sz="1600">
                <a:latin typeface="DM Sans Light"/>
                <a:ea typeface="DM Sans Light"/>
                <a:cs typeface="DM Sans Light"/>
                <a:sym typeface="DM Sans Light"/>
              </a:defRPr>
            </a:lvl4pPr>
            <a:lvl5pPr lvl="4">
              <a:spcBef>
                <a:spcPts val="0"/>
              </a:spcBef>
              <a:spcAft>
                <a:spcPts val="0"/>
              </a:spcAft>
              <a:buSzPts val="1600"/>
              <a:buFont typeface="DM Sans Light"/>
              <a:buNone/>
              <a:defRPr sz="1600">
                <a:latin typeface="DM Sans Light"/>
                <a:ea typeface="DM Sans Light"/>
                <a:cs typeface="DM Sans Light"/>
                <a:sym typeface="DM Sans Light"/>
              </a:defRPr>
            </a:lvl5pPr>
            <a:lvl6pPr lvl="5">
              <a:spcBef>
                <a:spcPts val="0"/>
              </a:spcBef>
              <a:spcAft>
                <a:spcPts val="0"/>
              </a:spcAft>
              <a:buSzPts val="1600"/>
              <a:buFont typeface="DM Sans Light"/>
              <a:buNone/>
              <a:defRPr sz="1600">
                <a:latin typeface="DM Sans Light"/>
                <a:ea typeface="DM Sans Light"/>
                <a:cs typeface="DM Sans Light"/>
                <a:sym typeface="DM Sans Light"/>
              </a:defRPr>
            </a:lvl6pPr>
            <a:lvl7pPr lvl="6">
              <a:spcBef>
                <a:spcPts val="0"/>
              </a:spcBef>
              <a:spcAft>
                <a:spcPts val="0"/>
              </a:spcAft>
              <a:buSzPts val="1600"/>
              <a:buFont typeface="DM Sans Light"/>
              <a:buNone/>
              <a:defRPr sz="1600">
                <a:latin typeface="DM Sans Light"/>
                <a:ea typeface="DM Sans Light"/>
                <a:cs typeface="DM Sans Light"/>
                <a:sym typeface="DM Sans Light"/>
              </a:defRPr>
            </a:lvl7pPr>
            <a:lvl8pPr lvl="7">
              <a:spcBef>
                <a:spcPts val="0"/>
              </a:spcBef>
              <a:spcAft>
                <a:spcPts val="0"/>
              </a:spcAft>
              <a:buSzPts val="1600"/>
              <a:buFont typeface="DM Sans Light"/>
              <a:buNone/>
              <a:defRPr sz="1600">
                <a:latin typeface="DM Sans Light"/>
                <a:ea typeface="DM Sans Light"/>
                <a:cs typeface="DM Sans Light"/>
                <a:sym typeface="DM Sans Light"/>
              </a:defRPr>
            </a:lvl8pPr>
            <a:lvl9pPr lvl="8">
              <a:spcBef>
                <a:spcPts val="0"/>
              </a:spcBef>
              <a:spcAft>
                <a:spcPts val="0"/>
              </a:spcAft>
              <a:buSzPts val="1600"/>
              <a:buFont typeface="DM Sans Light"/>
              <a:buNone/>
              <a:defRPr sz="1600">
                <a:latin typeface="DM Sans Light"/>
                <a:ea typeface="DM Sans Light"/>
                <a:cs typeface="DM Sans Light"/>
                <a:sym typeface="DM Sans Light"/>
              </a:defRPr>
            </a:lvl9pPr>
          </a:lstStyle>
          <a:p/>
        </p:txBody>
      </p:sp>
      <p:sp>
        <p:nvSpPr>
          <p:cNvPr id="96" name="Google Shape;96;p19"/>
          <p:cNvSpPr txBox="1"/>
          <p:nvPr>
            <p:ph type="title"/>
          </p:nvPr>
        </p:nvSpPr>
        <p:spPr>
          <a:xfrm>
            <a:off x="361975" y="988555"/>
            <a:ext cx="38601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a:lvl1pPr>
            <a:lvl2pPr lvl="1">
              <a:lnSpc>
                <a:spcPct val="90000"/>
              </a:lnSpc>
              <a:spcBef>
                <a:spcPts val="0"/>
              </a:spcBef>
              <a:spcAft>
                <a:spcPts val="0"/>
              </a:spcAft>
              <a:buNone/>
              <a:defRPr/>
            </a:lvl2pPr>
            <a:lvl3pPr lvl="2">
              <a:lnSpc>
                <a:spcPct val="90000"/>
              </a:lnSpc>
              <a:spcBef>
                <a:spcPts val="0"/>
              </a:spcBef>
              <a:spcAft>
                <a:spcPts val="0"/>
              </a:spcAft>
              <a:buNone/>
              <a:defRPr/>
            </a:lvl3pPr>
            <a:lvl4pPr lvl="3">
              <a:lnSpc>
                <a:spcPct val="90000"/>
              </a:lnSpc>
              <a:spcBef>
                <a:spcPts val="0"/>
              </a:spcBef>
              <a:spcAft>
                <a:spcPts val="0"/>
              </a:spcAft>
              <a:buNone/>
              <a:defRPr/>
            </a:lvl4pPr>
            <a:lvl5pPr lvl="4">
              <a:lnSpc>
                <a:spcPct val="90000"/>
              </a:lnSpc>
              <a:spcBef>
                <a:spcPts val="0"/>
              </a:spcBef>
              <a:spcAft>
                <a:spcPts val="0"/>
              </a:spcAft>
              <a:buNone/>
              <a:defRPr/>
            </a:lvl5pPr>
            <a:lvl6pPr lvl="5">
              <a:lnSpc>
                <a:spcPct val="90000"/>
              </a:lnSpc>
              <a:spcBef>
                <a:spcPts val="0"/>
              </a:spcBef>
              <a:spcAft>
                <a:spcPts val="0"/>
              </a:spcAft>
              <a:buNone/>
              <a:defRPr/>
            </a:lvl6pPr>
            <a:lvl7pPr lvl="6">
              <a:lnSpc>
                <a:spcPct val="90000"/>
              </a:lnSpc>
              <a:spcBef>
                <a:spcPts val="0"/>
              </a:spcBef>
              <a:spcAft>
                <a:spcPts val="0"/>
              </a:spcAft>
              <a:buNone/>
              <a:defRPr/>
            </a:lvl7pPr>
            <a:lvl8pPr lvl="7">
              <a:lnSpc>
                <a:spcPct val="90000"/>
              </a:lnSpc>
              <a:spcBef>
                <a:spcPts val="0"/>
              </a:spcBef>
              <a:spcAft>
                <a:spcPts val="0"/>
              </a:spcAft>
              <a:buNone/>
              <a:defRPr/>
            </a:lvl8pPr>
            <a:lvl9pPr lvl="8">
              <a:lnSpc>
                <a:spcPct val="90000"/>
              </a:lnSpc>
              <a:spcBef>
                <a:spcPts val="0"/>
              </a:spcBef>
              <a:spcAft>
                <a:spcPts val="0"/>
              </a:spcAft>
              <a:buNone/>
              <a:defRPr/>
            </a:lvl9pPr>
          </a:lstStyle>
          <a:p/>
        </p:txBody>
      </p:sp>
      <p:sp>
        <p:nvSpPr>
          <p:cNvPr id="97" name="Google Shape;97;p19"/>
          <p:cNvSpPr txBox="1"/>
          <p:nvPr>
            <p:ph idx="4" type="subTitle"/>
          </p:nvPr>
        </p:nvSpPr>
        <p:spPr>
          <a:xfrm>
            <a:off x="361975" y="732775"/>
            <a:ext cx="3860100" cy="138600"/>
          </a:xfrm>
          <a:prstGeom prst="rect">
            <a:avLst/>
          </a:prstGeom>
        </p:spPr>
        <p:txBody>
          <a:bodyPr anchorCtr="0" anchor="b" bIns="0" lIns="0" spcFirstLastPara="1" rIns="0" wrap="square" tIns="0">
            <a:spAutoFit/>
          </a:bodyPr>
          <a:lstStyle>
            <a:lvl1pPr lvl="0">
              <a:spcBef>
                <a:spcPts val="0"/>
              </a:spcBef>
              <a:spcAft>
                <a:spcPts val="0"/>
              </a:spcAft>
              <a:buSzPts val="1000"/>
              <a:buFont typeface="DM Sans Light"/>
              <a:buNone/>
              <a:defRPr sz="1000">
                <a:latin typeface="DM Sans Light"/>
                <a:ea typeface="DM Sans Light"/>
                <a:cs typeface="DM Sans Light"/>
                <a:sym typeface="DM Sans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9"/>
          <p:cNvSpPr txBox="1"/>
          <p:nvPr>
            <p:ph idx="5" type="body"/>
          </p:nvPr>
        </p:nvSpPr>
        <p:spPr>
          <a:xfrm>
            <a:off x="4845475" y="3927439"/>
            <a:ext cx="3382500" cy="5877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DM Sans"/>
              <a:buChar char="●"/>
              <a:defRPr sz="1000">
                <a:solidFill>
                  <a:schemeClr val="dk1"/>
                </a:solidFill>
              </a:defRPr>
            </a:lvl1pPr>
            <a:lvl2pPr indent="-292100" lvl="1" marL="914400">
              <a:spcBef>
                <a:spcPts val="800"/>
              </a:spcBef>
              <a:spcAft>
                <a:spcPts val="0"/>
              </a:spcAft>
              <a:buClr>
                <a:schemeClr val="dk1"/>
              </a:buClr>
              <a:buSzPts val="1000"/>
              <a:buFont typeface="DM Sans"/>
              <a:buChar char="○"/>
              <a:defRPr sz="1000">
                <a:solidFill>
                  <a:schemeClr val="dk1"/>
                </a:solidFill>
              </a:defRPr>
            </a:lvl2pPr>
            <a:lvl3pPr indent="-292100" lvl="2" marL="1371600">
              <a:spcBef>
                <a:spcPts val="800"/>
              </a:spcBef>
              <a:spcAft>
                <a:spcPts val="0"/>
              </a:spcAft>
              <a:buClr>
                <a:schemeClr val="dk1"/>
              </a:buClr>
              <a:buSzPts val="1000"/>
              <a:buFont typeface="DM Sans"/>
              <a:buChar char="■"/>
              <a:defRPr sz="1000">
                <a:solidFill>
                  <a:schemeClr val="dk1"/>
                </a:solidFill>
              </a:defRPr>
            </a:lvl3pPr>
            <a:lvl4pPr indent="-292100" lvl="3" marL="1828800">
              <a:spcBef>
                <a:spcPts val="800"/>
              </a:spcBef>
              <a:spcAft>
                <a:spcPts val="0"/>
              </a:spcAft>
              <a:buClr>
                <a:schemeClr val="dk1"/>
              </a:buClr>
              <a:buSzPts val="1000"/>
              <a:buFont typeface="DM Sans"/>
              <a:buChar char="●"/>
              <a:defRPr sz="1000">
                <a:solidFill>
                  <a:schemeClr val="dk1"/>
                </a:solidFill>
              </a:defRPr>
            </a:lvl4pPr>
            <a:lvl5pPr indent="-292100" lvl="4" marL="2286000">
              <a:spcBef>
                <a:spcPts val="800"/>
              </a:spcBef>
              <a:spcAft>
                <a:spcPts val="0"/>
              </a:spcAft>
              <a:buClr>
                <a:schemeClr val="dk1"/>
              </a:buClr>
              <a:buSzPts val="1000"/>
              <a:buFont typeface="DM Sans"/>
              <a:buChar char="○"/>
              <a:defRPr sz="1000">
                <a:solidFill>
                  <a:schemeClr val="dk1"/>
                </a:solidFill>
              </a:defRPr>
            </a:lvl5pPr>
            <a:lvl6pPr indent="-292100" lvl="5" marL="2743200">
              <a:spcBef>
                <a:spcPts val="800"/>
              </a:spcBef>
              <a:spcAft>
                <a:spcPts val="0"/>
              </a:spcAft>
              <a:buClr>
                <a:schemeClr val="dk1"/>
              </a:buClr>
              <a:buSzPts val="1000"/>
              <a:buFont typeface="DM Sans"/>
              <a:buChar char="■"/>
              <a:defRPr sz="1000">
                <a:solidFill>
                  <a:schemeClr val="dk1"/>
                </a:solidFill>
              </a:defRPr>
            </a:lvl6pPr>
            <a:lvl7pPr indent="-292100" lvl="6" marL="3200400">
              <a:spcBef>
                <a:spcPts val="800"/>
              </a:spcBef>
              <a:spcAft>
                <a:spcPts val="0"/>
              </a:spcAft>
              <a:buClr>
                <a:schemeClr val="dk1"/>
              </a:buClr>
              <a:buSzPts val="1000"/>
              <a:buFont typeface="DM Sans"/>
              <a:buChar char="●"/>
              <a:defRPr sz="1000">
                <a:solidFill>
                  <a:schemeClr val="dk1"/>
                </a:solidFill>
              </a:defRPr>
            </a:lvl7pPr>
            <a:lvl8pPr indent="-292100" lvl="7" marL="3657600">
              <a:spcBef>
                <a:spcPts val="800"/>
              </a:spcBef>
              <a:spcAft>
                <a:spcPts val="0"/>
              </a:spcAft>
              <a:buClr>
                <a:schemeClr val="dk1"/>
              </a:buClr>
              <a:buSzPts val="1000"/>
              <a:buFont typeface="DM Sans"/>
              <a:buChar char="○"/>
              <a:defRPr sz="1000">
                <a:solidFill>
                  <a:schemeClr val="dk1"/>
                </a:solidFill>
              </a:defRPr>
            </a:lvl8pPr>
            <a:lvl9pPr indent="-292100" lvl="8" marL="4114800">
              <a:spcBef>
                <a:spcPts val="800"/>
              </a:spcBef>
              <a:spcAft>
                <a:spcPts val="800"/>
              </a:spcAft>
              <a:buClr>
                <a:schemeClr val="dk1"/>
              </a:buClr>
              <a:buSzPts val="1000"/>
              <a:buFont typeface="DM Sans"/>
              <a:buChar char="■"/>
              <a:defRPr sz="1000">
                <a:solidFill>
                  <a:schemeClr val="dk1"/>
                </a:solidFill>
              </a:defRPr>
            </a:lvl9pPr>
          </a:lstStyle>
          <a:p/>
        </p:txBody>
      </p:sp>
      <p:sp>
        <p:nvSpPr>
          <p:cNvPr id="99" name="Google Shape;99;p19"/>
          <p:cNvSpPr txBox="1"/>
          <p:nvPr>
            <p:ph idx="6" type="subTitle"/>
          </p:nvPr>
        </p:nvSpPr>
        <p:spPr>
          <a:xfrm>
            <a:off x="4845475" y="3594791"/>
            <a:ext cx="3382500" cy="237600"/>
          </a:xfrm>
          <a:prstGeom prst="rect">
            <a:avLst/>
          </a:prstGeom>
        </p:spPr>
        <p:txBody>
          <a:bodyPr anchorCtr="0" anchor="t" bIns="0" lIns="0" spcFirstLastPara="1" rIns="0" wrap="square" tIns="0">
            <a:sp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600"/>
              <a:buFont typeface="DM Sans Light"/>
              <a:buNone/>
              <a:defRPr sz="1600">
                <a:latin typeface="DM Sans Light"/>
                <a:ea typeface="DM Sans Light"/>
                <a:cs typeface="DM Sans Light"/>
                <a:sym typeface="DM Sans Light"/>
              </a:defRPr>
            </a:lvl2pPr>
            <a:lvl3pPr lvl="2">
              <a:spcBef>
                <a:spcPts val="0"/>
              </a:spcBef>
              <a:spcAft>
                <a:spcPts val="0"/>
              </a:spcAft>
              <a:buSzPts val="1600"/>
              <a:buFont typeface="DM Sans Light"/>
              <a:buNone/>
              <a:defRPr sz="1600">
                <a:latin typeface="DM Sans Light"/>
                <a:ea typeface="DM Sans Light"/>
                <a:cs typeface="DM Sans Light"/>
                <a:sym typeface="DM Sans Light"/>
              </a:defRPr>
            </a:lvl3pPr>
            <a:lvl4pPr lvl="3">
              <a:spcBef>
                <a:spcPts val="0"/>
              </a:spcBef>
              <a:spcAft>
                <a:spcPts val="0"/>
              </a:spcAft>
              <a:buSzPts val="1600"/>
              <a:buFont typeface="DM Sans Light"/>
              <a:buNone/>
              <a:defRPr sz="1600">
                <a:latin typeface="DM Sans Light"/>
                <a:ea typeface="DM Sans Light"/>
                <a:cs typeface="DM Sans Light"/>
                <a:sym typeface="DM Sans Light"/>
              </a:defRPr>
            </a:lvl4pPr>
            <a:lvl5pPr lvl="4">
              <a:spcBef>
                <a:spcPts val="0"/>
              </a:spcBef>
              <a:spcAft>
                <a:spcPts val="0"/>
              </a:spcAft>
              <a:buSzPts val="1600"/>
              <a:buFont typeface="DM Sans Light"/>
              <a:buNone/>
              <a:defRPr sz="1600">
                <a:latin typeface="DM Sans Light"/>
                <a:ea typeface="DM Sans Light"/>
                <a:cs typeface="DM Sans Light"/>
                <a:sym typeface="DM Sans Light"/>
              </a:defRPr>
            </a:lvl5pPr>
            <a:lvl6pPr lvl="5">
              <a:spcBef>
                <a:spcPts val="0"/>
              </a:spcBef>
              <a:spcAft>
                <a:spcPts val="0"/>
              </a:spcAft>
              <a:buSzPts val="1600"/>
              <a:buFont typeface="DM Sans Light"/>
              <a:buNone/>
              <a:defRPr sz="1600">
                <a:latin typeface="DM Sans Light"/>
                <a:ea typeface="DM Sans Light"/>
                <a:cs typeface="DM Sans Light"/>
                <a:sym typeface="DM Sans Light"/>
              </a:defRPr>
            </a:lvl6pPr>
            <a:lvl7pPr lvl="6">
              <a:spcBef>
                <a:spcPts val="0"/>
              </a:spcBef>
              <a:spcAft>
                <a:spcPts val="0"/>
              </a:spcAft>
              <a:buSzPts val="1600"/>
              <a:buFont typeface="DM Sans Light"/>
              <a:buNone/>
              <a:defRPr sz="1600">
                <a:latin typeface="DM Sans Light"/>
                <a:ea typeface="DM Sans Light"/>
                <a:cs typeface="DM Sans Light"/>
                <a:sym typeface="DM Sans Light"/>
              </a:defRPr>
            </a:lvl7pPr>
            <a:lvl8pPr lvl="7">
              <a:spcBef>
                <a:spcPts val="0"/>
              </a:spcBef>
              <a:spcAft>
                <a:spcPts val="0"/>
              </a:spcAft>
              <a:buSzPts val="1600"/>
              <a:buFont typeface="DM Sans Light"/>
              <a:buNone/>
              <a:defRPr sz="1600">
                <a:latin typeface="DM Sans Light"/>
                <a:ea typeface="DM Sans Light"/>
                <a:cs typeface="DM Sans Light"/>
                <a:sym typeface="DM Sans Light"/>
              </a:defRPr>
            </a:lvl8pPr>
            <a:lvl9pPr lvl="8">
              <a:spcBef>
                <a:spcPts val="0"/>
              </a:spcBef>
              <a:spcAft>
                <a:spcPts val="0"/>
              </a:spcAft>
              <a:buSzPts val="1600"/>
              <a:buFont typeface="DM Sans Light"/>
              <a:buNone/>
              <a:defRPr sz="1600">
                <a:latin typeface="DM Sans Light"/>
                <a:ea typeface="DM Sans Light"/>
                <a:cs typeface="DM Sans Light"/>
                <a:sym typeface="DM Sans Light"/>
              </a:defRPr>
            </a:lvl9pPr>
          </a:lstStyle>
          <a:p/>
        </p:txBody>
      </p:sp>
      <p:sp>
        <p:nvSpPr>
          <p:cNvPr id="100" name="Google Shape;100;p19"/>
          <p:cNvSpPr txBox="1"/>
          <p:nvPr>
            <p:ph idx="7" type="body"/>
          </p:nvPr>
        </p:nvSpPr>
        <p:spPr>
          <a:xfrm>
            <a:off x="4845475" y="2431037"/>
            <a:ext cx="3382500" cy="587700"/>
          </a:xfrm>
          <a:prstGeom prst="rect">
            <a:avLst/>
          </a:prstGeom>
        </p:spPr>
        <p:txBody>
          <a:bodyPr anchorCtr="0" anchor="t" bIns="0" lIns="0" spcFirstLastPara="1" rIns="0" wrap="square" tIns="0">
            <a:spAutoFit/>
          </a:bodyPr>
          <a:lstStyle>
            <a:lvl1pPr indent="-292100" lvl="0" marL="457200">
              <a:lnSpc>
                <a:spcPct val="100000"/>
              </a:lnSpc>
              <a:spcBef>
                <a:spcPts val="0"/>
              </a:spcBef>
              <a:spcAft>
                <a:spcPts val="0"/>
              </a:spcAft>
              <a:buClr>
                <a:schemeClr val="dk1"/>
              </a:buClr>
              <a:buSzPts val="1000"/>
              <a:buFont typeface="DM Sans"/>
              <a:buChar char="●"/>
              <a:defRPr sz="1000">
                <a:solidFill>
                  <a:schemeClr val="dk1"/>
                </a:solidFill>
              </a:defRPr>
            </a:lvl1pPr>
            <a:lvl2pPr indent="-292100" lvl="1" marL="914400">
              <a:lnSpc>
                <a:spcPct val="100000"/>
              </a:lnSpc>
              <a:spcBef>
                <a:spcPts val="800"/>
              </a:spcBef>
              <a:spcAft>
                <a:spcPts val="0"/>
              </a:spcAft>
              <a:buClr>
                <a:schemeClr val="dk1"/>
              </a:buClr>
              <a:buSzPts val="1000"/>
              <a:buFont typeface="DM Sans"/>
              <a:buChar char="○"/>
              <a:defRPr sz="1000">
                <a:solidFill>
                  <a:schemeClr val="dk1"/>
                </a:solidFill>
              </a:defRPr>
            </a:lvl2pPr>
            <a:lvl3pPr indent="-292100" lvl="2" marL="1371600">
              <a:lnSpc>
                <a:spcPct val="100000"/>
              </a:lnSpc>
              <a:spcBef>
                <a:spcPts val="800"/>
              </a:spcBef>
              <a:spcAft>
                <a:spcPts val="0"/>
              </a:spcAft>
              <a:buClr>
                <a:schemeClr val="dk1"/>
              </a:buClr>
              <a:buSzPts val="1000"/>
              <a:buFont typeface="DM Sans"/>
              <a:buChar char="■"/>
              <a:defRPr sz="1000">
                <a:solidFill>
                  <a:schemeClr val="dk1"/>
                </a:solidFill>
              </a:defRPr>
            </a:lvl3pPr>
            <a:lvl4pPr indent="-292100" lvl="3" marL="1828800">
              <a:lnSpc>
                <a:spcPct val="100000"/>
              </a:lnSpc>
              <a:spcBef>
                <a:spcPts val="800"/>
              </a:spcBef>
              <a:spcAft>
                <a:spcPts val="0"/>
              </a:spcAft>
              <a:buClr>
                <a:schemeClr val="dk1"/>
              </a:buClr>
              <a:buSzPts val="1000"/>
              <a:buFont typeface="DM Sans"/>
              <a:buChar char="●"/>
              <a:defRPr sz="1000">
                <a:solidFill>
                  <a:schemeClr val="dk1"/>
                </a:solidFill>
              </a:defRPr>
            </a:lvl4pPr>
            <a:lvl5pPr indent="-292100" lvl="4" marL="2286000">
              <a:lnSpc>
                <a:spcPct val="100000"/>
              </a:lnSpc>
              <a:spcBef>
                <a:spcPts val="800"/>
              </a:spcBef>
              <a:spcAft>
                <a:spcPts val="0"/>
              </a:spcAft>
              <a:buClr>
                <a:schemeClr val="dk1"/>
              </a:buClr>
              <a:buSzPts val="1000"/>
              <a:buFont typeface="DM Sans"/>
              <a:buChar char="○"/>
              <a:defRPr sz="1000">
                <a:solidFill>
                  <a:schemeClr val="dk1"/>
                </a:solidFill>
              </a:defRPr>
            </a:lvl5pPr>
            <a:lvl6pPr indent="-292100" lvl="5" marL="2743200">
              <a:lnSpc>
                <a:spcPct val="100000"/>
              </a:lnSpc>
              <a:spcBef>
                <a:spcPts val="800"/>
              </a:spcBef>
              <a:spcAft>
                <a:spcPts val="0"/>
              </a:spcAft>
              <a:buClr>
                <a:schemeClr val="dk1"/>
              </a:buClr>
              <a:buSzPts val="1000"/>
              <a:buFont typeface="DM Sans"/>
              <a:buChar char="■"/>
              <a:defRPr sz="1000">
                <a:solidFill>
                  <a:schemeClr val="dk1"/>
                </a:solidFill>
              </a:defRPr>
            </a:lvl6pPr>
            <a:lvl7pPr indent="-292100" lvl="6" marL="3200400">
              <a:lnSpc>
                <a:spcPct val="100000"/>
              </a:lnSpc>
              <a:spcBef>
                <a:spcPts val="800"/>
              </a:spcBef>
              <a:spcAft>
                <a:spcPts val="0"/>
              </a:spcAft>
              <a:buClr>
                <a:schemeClr val="dk1"/>
              </a:buClr>
              <a:buSzPts val="1000"/>
              <a:buFont typeface="DM Sans"/>
              <a:buChar char="●"/>
              <a:defRPr sz="1000">
                <a:solidFill>
                  <a:schemeClr val="dk1"/>
                </a:solidFill>
              </a:defRPr>
            </a:lvl7pPr>
            <a:lvl8pPr indent="-292100" lvl="7" marL="3657600">
              <a:lnSpc>
                <a:spcPct val="100000"/>
              </a:lnSpc>
              <a:spcBef>
                <a:spcPts val="800"/>
              </a:spcBef>
              <a:spcAft>
                <a:spcPts val="0"/>
              </a:spcAft>
              <a:buClr>
                <a:schemeClr val="dk1"/>
              </a:buClr>
              <a:buSzPts val="1000"/>
              <a:buFont typeface="DM Sans"/>
              <a:buChar char="○"/>
              <a:defRPr sz="1000">
                <a:solidFill>
                  <a:schemeClr val="dk1"/>
                </a:solidFill>
              </a:defRPr>
            </a:lvl8pPr>
            <a:lvl9pPr indent="-292100" lvl="8" marL="4114800">
              <a:lnSpc>
                <a:spcPct val="100000"/>
              </a:lnSpc>
              <a:spcBef>
                <a:spcPts val="800"/>
              </a:spcBef>
              <a:spcAft>
                <a:spcPts val="800"/>
              </a:spcAft>
              <a:buClr>
                <a:schemeClr val="dk1"/>
              </a:buClr>
              <a:buSzPts val="1000"/>
              <a:buFont typeface="DM Sans"/>
              <a:buChar char="■"/>
              <a:defRPr sz="1000">
                <a:solidFill>
                  <a:schemeClr val="dk1"/>
                </a:solidFill>
              </a:defRPr>
            </a:lvl9pPr>
          </a:lstStyle>
          <a:p/>
        </p:txBody>
      </p:sp>
      <p:sp>
        <p:nvSpPr>
          <p:cNvPr id="101" name="Google Shape;101;p19"/>
          <p:cNvSpPr txBox="1"/>
          <p:nvPr>
            <p:ph idx="8" type="subTitle"/>
          </p:nvPr>
        </p:nvSpPr>
        <p:spPr>
          <a:xfrm>
            <a:off x="4845475" y="2098390"/>
            <a:ext cx="3382500" cy="237600"/>
          </a:xfrm>
          <a:prstGeom prst="rect">
            <a:avLst/>
          </a:prstGeom>
        </p:spPr>
        <p:txBody>
          <a:bodyPr anchorCtr="0" anchor="t" bIns="0" lIns="0" spcFirstLastPara="1" rIns="0" wrap="square" tIns="0">
            <a:sp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9pPr>
          </a:lstStyle>
          <a:p/>
        </p:txBody>
      </p:sp>
      <p:sp>
        <p:nvSpPr>
          <p:cNvPr id="102" name="Google Shape;102;p19"/>
          <p:cNvSpPr txBox="1"/>
          <p:nvPr>
            <p:ph idx="9" type="body"/>
          </p:nvPr>
        </p:nvSpPr>
        <p:spPr>
          <a:xfrm>
            <a:off x="356100" y="3243900"/>
            <a:ext cx="2798700" cy="1334400"/>
          </a:xfrm>
          <a:prstGeom prst="rect">
            <a:avLst/>
          </a:prstGeom>
        </p:spPr>
        <p:txBody>
          <a:bodyPr anchorCtr="0" anchor="b" bIns="0" lIns="0" spcFirstLastPara="1" rIns="0" wrap="square" tIns="0">
            <a:noAutofit/>
          </a:bodyPr>
          <a:lstStyle>
            <a:lvl1pPr indent="-292100" lvl="0" marL="4572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1pPr>
            <a:lvl2pPr indent="-292100" lvl="1" marL="9144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2pPr>
            <a:lvl3pPr indent="-292100" lvl="2" marL="13716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3pPr>
            <a:lvl4pPr indent="-292100" lvl="3" marL="18288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4pPr>
            <a:lvl5pPr indent="-292100" lvl="4" marL="22860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5pPr>
            <a:lvl6pPr indent="-292100" lvl="5" marL="27432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6pPr>
            <a:lvl7pPr indent="-292100" lvl="6" marL="32004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7pPr>
            <a:lvl8pPr indent="-292100" lvl="7" marL="36576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8pPr>
            <a:lvl9pPr indent="-292100" lvl="8" marL="4114800">
              <a:spcBef>
                <a:spcPts val="800"/>
              </a:spcBef>
              <a:spcAft>
                <a:spcPts val="800"/>
              </a:spcAft>
              <a:buClr>
                <a:schemeClr val="lt1"/>
              </a:buClr>
              <a:buSzPts val="1000"/>
              <a:buFont typeface="DM Sans Light"/>
              <a:buChar char="■"/>
              <a:defRPr sz="1000">
                <a:latin typeface="DM Sans Light"/>
                <a:ea typeface="DM Sans Light"/>
                <a:cs typeface="DM Sans Light"/>
                <a:sym typeface="DM Sans Ligh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Horizontal - Dark">
  <p:cSld name="BLANK_1_1_1_1_1_1_1_1_1_1_1_1_1_1_2_1">
    <p:bg>
      <p:bgPr>
        <a:solidFill>
          <a:schemeClr val="lt1"/>
        </a:solidFill>
      </p:bgPr>
    </p:bg>
    <p:spTree>
      <p:nvGrpSpPr>
        <p:cNvPr id="103" name="Shape 103"/>
        <p:cNvGrpSpPr/>
        <p:nvPr/>
      </p:nvGrpSpPr>
      <p:grpSpPr>
        <a:xfrm>
          <a:off x="0" y="0"/>
          <a:ext cx="0" cy="0"/>
          <a:chOff x="0" y="0"/>
          <a:chExt cx="0" cy="0"/>
        </a:xfrm>
      </p:grpSpPr>
      <p:sp>
        <p:nvSpPr>
          <p:cNvPr id="104" name="Google Shape;104;p20"/>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dk1"/>
                </a:solidFill>
                <a:latin typeface="DM Sans"/>
                <a:ea typeface="DM Sans"/>
                <a:cs typeface="DM Sans"/>
                <a:sym typeface="DM Sans"/>
              </a:defRPr>
            </a:lvl1pPr>
            <a:lvl2pPr lvl="1" algn="r">
              <a:buNone/>
              <a:defRPr sz="700">
                <a:solidFill>
                  <a:schemeClr val="dk1"/>
                </a:solidFill>
                <a:latin typeface="DM Sans"/>
                <a:ea typeface="DM Sans"/>
                <a:cs typeface="DM Sans"/>
                <a:sym typeface="DM Sans"/>
              </a:defRPr>
            </a:lvl2pPr>
            <a:lvl3pPr lvl="2" algn="r">
              <a:buNone/>
              <a:defRPr sz="700">
                <a:solidFill>
                  <a:schemeClr val="dk1"/>
                </a:solidFill>
                <a:latin typeface="DM Sans"/>
                <a:ea typeface="DM Sans"/>
                <a:cs typeface="DM Sans"/>
                <a:sym typeface="DM Sans"/>
              </a:defRPr>
            </a:lvl3pPr>
            <a:lvl4pPr lvl="3" algn="r">
              <a:buNone/>
              <a:defRPr sz="700">
                <a:solidFill>
                  <a:schemeClr val="dk1"/>
                </a:solidFill>
                <a:latin typeface="DM Sans"/>
                <a:ea typeface="DM Sans"/>
                <a:cs typeface="DM Sans"/>
                <a:sym typeface="DM Sans"/>
              </a:defRPr>
            </a:lvl4pPr>
            <a:lvl5pPr lvl="4" algn="r">
              <a:buNone/>
              <a:defRPr sz="700">
                <a:solidFill>
                  <a:schemeClr val="dk1"/>
                </a:solidFill>
                <a:latin typeface="DM Sans"/>
                <a:ea typeface="DM Sans"/>
                <a:cs typeface="DM Sans"/>
                <a:sym typeface="DM Sans"/>
              </a:defRPr>
            </a:lvl5pPr>
            <a:lvl6pPr lvl="5" algn="r">
              <a:buNone/>
              <a:defRPr sz="700">
                <a:solidFill>
                  <a:schemeClr val="dk1"/>
                </a:solidFill>
                <a:latin typeface="DM Sans"/>
                <a:ea typeface="DM Sans"/>
                <a:cs typeface="DM Sans"/>
                <a:sym typeface="DM Sans"/>
              </a:defRPr>
            </a:lvl6pPr>
            <a:lvl7pPr lvl="6" algn="r">
              <a:buNone/>
              <a:defRPr sz="700">
                <a:solidFill>
                  <a:schemeClr val="dk1"/>
                </a:solidFill>
                <a:latin typeface="DM Sans"/>
                <a:ea typeface="DM Sans"/>
                <a:cs typeface="DM Sans"/>
                <a:sym typeface="DM Sans"/>
              </a:defRPr>
            </a:lvl7pPr>
            <a:lvl8pPr lvl="7" algn="r">
              <a:buNone/>
              <a:defRPr sz="700">
                <a:solidFill>
                  <a:schemeClr val="dk1"/>
                </a:solidFill>
                <a:latin typeface="DM Sans"/>
                <a:ea typeface="DM Sans"/>
                <a:cs typeface="DM Sans"/>
                <a:sym typeface="DM Sans"/>
              </a:defRPr>
            </a:lvl8pPr>
            <a:lvl9pPr lvl="8" algn="r">
              <a:buNone/>
              <a:defRPr sz="7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105" name="Google Shape;105;p20"/>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06" name="Google Shape;106;p20"/>
          <p:cNvSpPr txBox="1"/>
          <p:nvPr>
            <p:ph idx="2" type="body"/>
          </p:nvPr>
        </p:nvSpPr>
        <p:spPr>
          <a:xfrm>
            <a:off x="4845475" y="1361028"/>
            <a:ext cx="3382500" cy="4314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lt1"/>
              </a:buClr>
              <a:buSzPts val="1000"/>
              <a:buFont typeface="DM Sans"/>
              <a:buChar char="●"/>
              <a:defRPr sz="1000"/>
            </a:lvl1pPr>
            <a:lvl2pPr indent="-292100" lvl="1" marL="914400">
              <a:spcBef>
                <a:spcPts val="800"/>
              </a:spcBef>
              <a:spcAft>
                <a:spcPts val="0"/>
              </a:spcAft>
              <a:buClr>
                <a:schemeClr val="lt1"/>
              </a:buClr>
              <a:buSzPts val="1000"/>
              <a:buFont typeface="DM Sans"/>
              <a:buChar char="○"/>
              <a:defRPr sz="1000"/>
            </a:lvl2pPr>
            <a:lvl3pPr indent="-292100" lvl="2" marL="1371600">
              <a:spcBef>
                <a:spcPts val="800"/>
              </a:spcBef>
              <a:spcAft>
                <a:spcPts val="0"/>
              </a:spcAft>
              <a:buClr>
                <a:schemeClr val="lt1"/>
              </a:buClr>
              <a:buSzPts val="1000"/>
              <a:buFont typeface="DM Sans"/>
              <a:buChar char="■"/>
              <a:defRPr sz="1000"/>
            </a:lvl3pPr>
            <a:lvl4pPr indent="-292100" lvl="3" marL="1828800">
              <a:spcBef>
                <a:spcPts val="800"/>
              </a:spcBef>
              <a:spcAft>
                <a:spcPts val="0"/>
              </a:spcAft>
              <a:buClr>
                <a:schemeClr val="lt1"/>
              </a:buClr>
              <a:buSzPts val="1000"/>
              <a:buFont typeface="DM Sans"/>
              <a:buChar char="●"/>
              <a:defRPr sz="1000"/>
            </a:lvl4pPr>
            <a:lvl5pPr indent="-292100" lvl="4" marL="2286000">
              <a:spcBef>
                <a:spcPts val="800"/>
              </a:spcBef>
              <a:spcAft>
                <a:spcPts val="0"/>
              </a:spcAft>
              <a:buClr>
                <a:schemeClr val="lt1"/>
              </a:buClr>
              <a:buSzPts val="1000"/>
              <a:buFont typeface="DM Sans"/>
              <a:buChar char="○"/>
              <a:defRPr sz="1000"/>
            </a:lvl5pPr>
            <a:lvl6pPr indent="-292100" lvl="5" marL="2743200">
              <a:spcBef>
                <a:spcPts val="800"/>
              </a:spcBef>
              <a:spcAft>
                <a:spcPts val="0"/>
              </a:spcAft>
              <a:buClr>
                <a:schemeClr val="lt1"/>
              </a:buClr>
              <a:buSzPts val="1000"/>
              <a:buFont typeface="DM Sans"/>
              <a:buChar char="■"/>
              <a:defRPr sz="1000"/>
            </a:lvl6pPr>
            <a:lvl7pPr indent="-292100" lvl="6" marL="3200400">
              <a:spcBef>
                <a:spcPts val="800"/>
              </a:spcBef>
              <a:spcAft>
                <a:spcPts val="0"/>
              </a:spcAft>
              <a:buClr>
                <a:schemeClr val="lt1"/>
              </a:buClr>
              <a:buSzPts val="1000"/>
              <a:buFont typeface="DM Sans"/>
              <a:buChar char="●"/>
              <a:defRPr sz="1000"/>
            </a:lvl7pPr>
            <a:lvl8pPr indent="-292100" lvl="7" marL="3657600">
              <a:spcBef>
                <a:spcPts val="800"/>
              </a:spcBef>
              <a:spcAft>
                <a:spcPts val="0"/>
              </a:spcAft>
              <a:buClr>
                <a:schemeClr val="lt1"/>
              </a:buClr>
              <a:buSzPts val="1000"/>
              <a:buFont typeface="DM Sans"/>
              <a:buChar char="○"/>
              <a:defRPr sz="1000"/>
            </a:lvl8pPr>
            <a:lvl9pPr indent="-292100" lvl="8" marL="4114800">
              <a:spcBef>
                <a:spcPts val="800"/>
              </a:spcBef>
              <a:spcAft>
                <a:spcPts val="800"/>
              </a:spcAft>
              <a:buClr>
                <a:schemeClr val="lt1"/>
              </a:buClr>
              <a:buSzPts val="1000"/>
              <a:buFont typeface="DM Sans"/>
              <a:buChar char="■"/>
              <a:defRPr sz="1000"/>
            </a:lvl9pPr>
          </a:lstStyle>
          <a:p/>
        </p:txBody>
      </p:sp>
      <p:sp>
        <p:nvSpPr>
          <p:cNvPr id="107" name="Google Shape;107;p20"/>
          <p:cNvSpPr txBox="1"/>
          <p:nvPr>
            <p:ph idx="3" type="subTitle"/>
          </p:nvPr>
        </p:nvSpPr>
        <p:spPr>
          <a:xfrm>
            <a:off x="4845475" y="1028377"/>
            <a:ext cx="3382500" cy="237600"/>
          </a:xfrm>
          <a:prstGeom prst="rect">
            <a:avLst/>
          </a:prstGeom>
        </p:spPr>
        <p:txBody>
          <a:bodyPr anchorCtr="0" anchor="t" bIns="0" lIns="0" spcFirstLastPara="1" rIns="0" wrap="square" tIns="0">
            <a:spAutoFit/>
          </a:bodyPr>
          <a:lstStyle>
            <a:lvl1pPr lvl="0">
              <a:spcBef>
                <a:spcPts val="0"/>
              </a:spcBef>
              <a:spcAft>
                <a:spcPts val="0"/>
              </a:spcAft>
              <a:buSzPts val="1400"/>
              <a:buNone/>
              <a:defRPr/>
            </a:lvl1pPr>
            <a:lvl2pPr lvl="1">
              <a:spcBef>
                <a:spcPts val="0"/>
              </a:spcBef>
              <a:spcAft>
                <a:spcPts val="0"/>
              </a:spcAft>
              <a:buSzPts val="1600"/>
              <a:buFont typeface="DM Sans Light"/>
              <a:buNone/>
              <a:defRPr sz="1600">
                <a:latin typeface="DM Sans Light"/>
                <a:ea typeface="DM Sans Light"/>
                <a:cs typeface="DM Sans Light"/>
                <a:sym typeface="DM Sans Light"/>
              </a:defRPr>
            </a:lvl2pPr>
            <a:lvl3pPr lvl="2">
              <a:spcBef>
                <a:spcPts val="0"/>
              </a:spcBef>
              <a:spcAft>
                <a:spcPts val="0"/>
              </a:spcAft>
              <a:buSzPts val="1600"/>
              <a:buFont typeface="DM Sans Light"/>
              <a:buNone/>
              <a:defRPr sz="1600">
                <a:latin typeface="DM Sans Light"/>
                <a:ea typeface="DM Sans Light"/>
                <a:cs typeface="DM Sans Light"/>
                <a:sym typeface="DM Sans Light"/>
              </a:defRPr>
            </a:lvl3pPr>
            <a:lvl4pPr lvl="3">
              <a:spcBef>
                <a:spcPts val="0"/>
              </a:spcBef>
              <a:spcAft>
                <a:spcPts val="0"/>
              </a:spcAft>
              <a:buSzPts val="1600"/>
              <a:buFont typeface="DM Sans Light"/>
              <a:buNone/>
              <a:defRPr sz="1600">
                <a:latin typeface="DM Sans Light"/>
                <a:ea typeface="DM Sans Light"/>
                <a:cs typeface="DM Sans Light"/>
                <a:sym typeface="DM Sans Light"/>
              </a:defRPr>
            </a:lvl4pPr>
            <a:lvl5pPr lvl="4">
              <a:spcBef>
                <a:spcPts val="0"/>
              </a:spcBef>
              <a:spcAft>
                <a:spcPts val="0"/>
              </a:spcAft>
              <a:buSzPts val="1600"/>
              <a:buFont typeface="DM Sans Light"/>
              <a:buNone/>
              <a:defRPr sz="1600">
                <a:latin typeface="DM Sans Light"/>
                <a:ea typeface="DM Sans Light"/>
                <a:cs typeface="DM Sans Light"/>
                <a:sym typeface="DM Sans Light"/>
              </a:defRPr>
            </a:lvl5pPr>
            <a:lvl6pPr lvl="5">
              <a:spcBef>
                <a:spcPts val="0"/>
              </a:spcBef>
              <a:spcAft>
                <a:spcPts val="0"/>
              </a:spcAft>
              <a:buSzPts val="1600"/>
              <a:buFont typeface="DM Sans Light"/>
              <a:buNone/>
              <a:defRPr sz="1600">
                <a:latin typeface="DM Sans Light"/>
                <a:ea typeface="DM Sans Light"/>
                <a:cs typeface="DM Sans Light"/>
                <a:sym typeface="DM Sans Light"/>
              </a:defRPr>
            </a:lvl6pPr>
            <a:lvl7pPr lvl="6">
              <a:spcBef>
                <a:spcPts val="0"/>
              </a:spcBef>
              <a:spcAft>
                <a:spcPts val="0"/>
              </a:spcAft>
              <a:buSzPts val="1600"/>
              <a:buFont typeface="DM Sans Light"/>
              <a:buNone/>
              <a:defRPr sz="1600">
                <a:latin typeface="DM Sans Light"/>
                <a:ea typeface="DM Sans Light"/>
                <a:cs typeface="DM Sans Light"/>
                <a:sym typeface="DM Sans Light"/>
              </a:defRPr>
            </a:lvl7pPr>
            <a:lvl8pPr lvl="7">
              <a:spcBef>
                <a:spcPts val="0"/>
              </a:spcBef>
              <a:spcAft>
                <a:spcPts val="0"/>
              </a:spcAft>
              <a:buSzPts val="1600"/>
              <a:buFont typeface="DM Sans Light"/>
              <a:buNone/>
              <a:defRPr sz="1600">
                <a:latin typeface="DM Sans Light"/>
                <a:ea typeface="DM Sans Light"/>
                <a:cs typeface="DM Sans Light"/>
                <a:sym typeface="DM Sans Light"/>
              </a:defRPr>
            </a:lvl8pPr>
            <a:lvl9pPr lvl="8">
              <a:spcBef>
                <a:spcPts val="0"/>
              </a:spcBef>
              <a:spcAft>
                <a:spcPts val="0"/>
              </a:spcAft>
              <a:buSzPts val="1600"/>
              <a:buFont typeface="DM Sans Light"/>
              <a:buNone/>
              <a:defRPr sz="1600">
                <a:latin typeface="DM Sans Light"/>
                <a:ea typeface="DM Sans Light"/>
                <a:cs typeface="DM Sans Light"/>
                <a:sym typeface="DM Sans Light"/>
              </a:defRPr>
            </a:lvl9pPr>
          </a:lstStyle>
          <a:p/>
        </p:txBody>
      </p:sp>
      <p:sp>
        <p:nvSpPr>
          <p:cNvPr id="108" name="Google Shape;108;p20"/>
          <p:cNvSpPr txBox="1"/>
          <p:nvPr>
            <p:ph idx="4" type="body"/>
          </p:nvPr>
        </p:nvSpPr>
        <p:spPr>
          <a:xfrm>
            <a:off x="4845475" y="2595865"/>
            <a:ext cx="3382500" cy="4314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DM Sans"/>
              <a:buChar char="●"/>
              <a:defRPr sz="1000">
                <a:solidFill>
                  <a:schemeClr val="dk1"/>
                </a:solidFill>
              </a:defRPr>
            </a:lvl1pPr>
            <a:lvl2pPr indent="-292100" lvl="1" marL="914400">
              <a:spcBef>
                <a:spcPts val="800"/>
              </a:spcBef>
              <a:spcAft>
                <a:spcPts val="0"/>
              </a:spcAft>
              <a:buClr>
                <a:schemeClr val="dk1"/>
              </a:buClr>
              <a:buSzPts val="1000"/>
              <a:buFont typeface="DM Sans"/>
              <a:buChar char="○"/>
              <a:defRPr sz="1000">
                <a:solidFill>
                  <a:schemeClr val="dk1"/>
                </a:solidFill>
              </a:defRPr>
            </a:lvl2pPr>
            <a:lvl3pPr indent="-292100" lvl="2" marL="1371600">
              <a:spcBef>
                <a:spcPts val="800"/>
              </a:spcBef>
              <a:spcAft>
                <a:spcPts val="0"/>
              </a:spcAft>
              <a:buClr>
                <a:schemeClr val="dk1"/>
              </a:buClr>
              <a:buSzPts val="1000"/>
              <a:buFont typeface="DM Sans"/>
              <a:buChar char="■"/>
              <a:defRPr sz="1000">
                <a:solidFill>
                  <a:schemeClr val="dk1"/>
                </a:solidFill>
              </a:defRPr>
            </a:lvl3pPr>
            <a:lvl4pPr indent="-292100" lvl="3" marL="1828800">
              <a:spcBef>
                <a:spcPts val="800"/>
              </a:spcBef>
              <a:spcAft>
                <a:spcPts val="0"/>
              </a:spcAft>
              <a:buClr>
                <a:schemeClr val="dk1"/>
              </a:buClr>
              <a:buSzPts val="1000"/>
              <a:buFont typeface="DM Sans"/>
              <a:buChar char="●"/>
              <a:defRPr sz="1000">
                <a:solidFill>
                  <a:schemeClr val="dk1"/>
                </a:solidFill>
              </a:defRPr>
            </a:lvl4pPr>
            <a:lvl5pPr indent="-292100" lvl="4" marL="2286000">
              <a:spcBef>
                <a:spcPts val="800"/>
              </a:spcBef>
              <a:spcAft>
                <a:spcPts val="0"/>
              </a:spcAft>
              <a:buClr>
                <a:schemeClr val="dk1"/>
              </a:buClr>
              <a:buSzPts val="1000"/>
              <a:buFont typeface="DM Sans"/>
              <a:buChar char="○"/>
              <a:defRPr sz="1000">
                <a:solidFill>
                  <a:schemeClr val="dk1"/>
                </a:solidFill>
              </a:defRPr>
            </a:lvl5pPr>
            <a:lvl6pPr indent="-292100" lvl="5" marL="2743200">
              <a:spcBef>
                <a:spcPts val="800"/>
              </a:spcBef>
              <a:spcAft>
                <a:spcPts val="0"/>
              </a:spcAft>
              <a:buClr>
                <a:schemeClr val="dk1"/>
              </a:buClr>
              <a:buSzPts val="1000"/>
              <a:buFont typeface="DM Sans"/>
              <a:buChar char="■"/>
              <a:defRPr sz="1000">
                <a:solidFill>
                  <a:schemeClr val="dk1"/>
                </a:solidFill>
              </a:defRPr>
            </a:lvl6pPr>
            <a:lvl7pPr indent="-292100" lvl="6" marL="3200400">
              <a:spcBef>
                <a:spcPts val="800"/>
              </a:spcBef>
              <a:spcAft>
                <a:spcPts val="0"/>
              </a:spcAft>
              <a:buClr>
                <a:schemeClr val="dk1"/>
              </a:buClr>
              <a:buSzPts val="1000"/>
              <a:buFont typeface="DM Sans"/>
              <a:buChar char="●"/>
              <a:defRPr sz="1000">
                <a:solidFill>
                  <a:schemeClr val="dk1"/>
                </a:solidFill>
              </a:defRPr>
            </a:lvl7pPr>
            <a:lvl8pPr indent="-292100" lvl="7" marL="3657600">
              <a:spcBef>
                <a:spcPts val="800"/>
              </a:spcBef>
              <a:spcAft>
                <a:spcPts val="0"/>
              </a:spcAft>
              <a:buClr>
                <a:schemeClr val="dk1"/>
              </a:buClr>
              <a:buSzPts val="1000"/>
              <a:buFont typeface="DM Sans"/>
              <a:buChar char="○"/>
              <a:defRPr sz="1000">
                <a:solidFill>
                  <a:schemeClr val="dk1"/>
                </a:solidFill>
              </a:defRPr>
            </a:lvl8pPr>
            <a:lvl9pPr indent="-292100" lvl="8" marL="4114800">
              <a:spcBef>
                <a:spcPts val="800"/>
              </a:spcBef>
              <a:spcAft>
                <a:spcPts val="800"/>
              </a:spcAft>
              <a:buClr>
                <a:schemeClr val="dk1"/>
              </a:buClr>
              <a:buSzPts val="1000"/>
              <a:buFont typeface="DM Sans"/>
              <a:buChar char="■"/>
              <a:defRPr sz="1000">
                <a:solidFill>
                  <a:schemeClr val="dk1"/>
                </a:solidFill>
              </a:defRPr>
            </a:lvl9pPr>
          </a:lstStyle>
          <a:p/>
        </p:txBody>
      </p:sp>
      <p:sp>
        <p:nvSpPr>
          <p:cNvPr id="109" name="Google Shape;109;p20"/>
          <p:cNvSpPr txBox="1"/>
          <p:nvPr>
            <p:ph idx="5" type="subTitle"/>
          </p:nvPr>
        </p:nvSpPr>
        <p:spPr>
          <a:xfrm>
            <a:off x="4845475" y="2263215"/>
            <a:ext cx="3382500" cy="237600"/>
          </a:xfrm>
          <a:prstGeom prst="rect">
            <a:avLst/>
          </a:prstGeom>
        </p:spPr>
        <p:txBody>
          <a:bodyPr anchorCtr="0" anchor="t" bIns="0" lIns="0" spcFirstLastPara="1" rIns="0" wrap="square" tIns="0">
            <a:sp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9pPr>
          </a:lstStyle>
          <a:p/>
        </p:txBody>
      </p:sp>
      <p:sp>
        <p:nvSpPr>
          <p:cNvPr id="110" name="Google Shape;110;p20"/>
          <p:cNvSpPr txBox="1"/>
          <p:nvPr>
            <p:ph idx="6" type="body"/>
          </p:nvPr>
        </p:nvSpPr>
        <p:spPr>
          <a:xfrm>
            <a:off x="4845475" y="3870078"/>
            <a:ext cx="3382500" cy="431400"/>
          </a:xfrm>
          <a:prstGeom prst="rect">
            <a:avLst/>
          </a:prstGeom>
        </p:spPr>
        <p:txBody>
          <a:bodyPr anchorCtr="0" anchor="t" bIns="0" lIns="0" spcFirstLastPara="1" rIns="0" wrap="square" tIns="0">
            <a:spAutoFit/>
          </a:bodyPr>
          <a:lstStyle>
            <a:lvl1pPr indent="-292100" lvl="0" marL="457200">
              <a:lnSpc>
                <a:spcPct val="100000"/>
              </a:lnSpc>
              <a:spcBef>
                <a:spcPts val="0"/>
              </a:spcBef>
              <a:spcAft>
                <a:spcPts val="0"/>
              </a:spcAft>
              <a:buSzPts val="1000"/>
              <a:buFont typeface="DM Sans"/>
              <a:buChar char="●"/>
              <a:defRPr sz="1000"/>
            </a:lvl1pPr>
            <a:lvl2pPr indent="-292100" lvl="1" marL="914400">
              <a:lnSpc>
                <a:spcPct val="100000"/>
              </a:lnSpc>
              <a:spcBef>
                <a:spcPts val="800"/>
              </a:spcBef>
              <a:spcAft>
                <a:spcPts val="0"/>
              </a:spcAft>
              <a:buSzPts val="1000"/>
              <a:buFont typeface="DM Sans"/>
              <a:buChar char="○"/>
              <a:defRPr sz="1000"/>
            </a:lvl2pPr>
            <a:lvl3pPr indent="-292100" lvl="2" marL="1371600">
              <a:lnSpc>
                <a:spcPct val="100000"/>
              </a:lnSpc>
              <a:spcBef>
                <a:spcPts val="800"/>
              </a:spcBef>
              <a:spcAft>
                <a:spcPts val="0"/>
              </a:spcAft>
              <a:buSzPts val="1000"/>
              <a:buFont typeface="DM Sans"/>
              <a:buChar char="■"/>
              <a:defRPr sz="1000"/>
            </a:lvl3pPr>
            <a:lvl4pPr indent="-292100" lvl="3" marL="1828800">
              <a:lnSpc>
                <a:spcPct val="100000"/>
              </a:lnSpc>
              <a:spcBef>
                <a:spcPts val="800"/>
              </a:spcBef>
              <a:spcAft>
                <a:spcPts val="0"/>
              </a:spcAft>
              <a:buSzPts val="1000"/>
              <a:buFont typeface="DM Sans"/>
              <a:buChar char="●"/>
              <a:defRPr sz="1000"/>
            </a:lvl4pPr>
            <a:lvl5pPr indent="-292100" lvl="4" marL="2286000">
              <a:lnSpc>
                <a:spcPct val="100000"/>
              </a:lnSpc>
              <a:spcBef>
                <a:spcPts val="800"/>
              </a:spcBef>
              <a:spcAft>
                <a:spcPts val="0"/>
              </a:spcAft>
              <a:buSzPts val="1000"/>
              <a:buFont typeface="DM Sans"/>
              <a:buChar char="○"/>
              <a:defRPr sz="1000"/>
            </a:lvl5pPr>
            <a:lvl6pPr indent="-292100" lvl="5" marL="2743200">
              <a:lnSpc>
                <a:spcPct val="100000"/>
              </a:lnSpc>
              <a:spcBef>
                <a:spcPts val="800"/>
              </a:spcBef>
              <a:spcAft>
                <a:spcPts val="0"/>
              </a:spcAft>
              <a:buSzPts val="1000"/>
              <a:buFont typeface="DM Sans"/>
              <a:buChar char="■"/>
              <a:defRPr sz="1000"/>
            </a:lvl6pPr>
            <a:lvl7pPr indent="-292100" lvl="6" marL="3200400">
              <a:lnSpc>
                <a:spcPct val="100000"/>
              </a:lnSpc>
              <a:spcBef>
                <a:spcPts val="800"/>
              </a:spcBef>
              <a:spcAft>
                <a:spcPts val="0"/>
              </a:spcAft>
              <a:buSzPts val="1000"/>
              <a:buFont typeface="DM Sans"/>
              <a:buChar char="●"/>
              <a:defRPr sz="1000"/>
            </a:lvl7pPr>
            <a:lvl8pPr indent="-292100" lvl="7" marL="3657600">
              <a:lnSpc>
                <a:spcPct val="100000"/>
              </a:lnSpc>
              <a:spcBef>
                <a:spcPts val="800"/>
              </a:spcBef>
              <a:spcAft>
                <a:spcPts val="0"/>
              </a:spcAft>
              <a:buSzPts val="1000"/>
              <a:buFont typeface="DM Sans"/>
              <a:buChar char="○"/>
              <a:defRPr sz="1000"/>
            </a:lvl8pPr>
            <a:lvl9pPr indent="-292100" lvl="8" marL="4114800">
              <a:lnSpc>
                <a:spcPct val="100000"/>
              </a:lnSpc>
              <a:spcBef>
                <a:spcPts val="800"/>
              </a:spcBef>
              <a:spcAft>
                <a:spcPts val="800"/>
              </a:spcAft>
              <a:buSzPts val="1000"/>
              <a:buFont typeface="DM Sans"/>
              <a:buChar char="■"/>
              <a:defRPr sz="1000"/>
            </a:lvl9pPr>
          </a:lstStyle>
          <a:p/>
        </p:txBody>
      </p:sp>
      <p:sp>
        <p:nvSpPr>
          <p:cNvPr id="111" name="Google Shape;111;p20"/>
          <p:cNvSpPr txBox="1"/>
          <p:nvPr>
            <p:ph idx="7" type="subTitle"/>
          </p:nvPr>
        </p:nvSpPr>
        <p:spPr>
          <a:xfrm>
            <a:off x="4845475" y="3537427"/>
            <a:ext cx="3382500" cy="237600"/>
          </a:xfrm>
          <a:prstGeom prst="rect">
            <a:avLst/>
          </a:prstGeom>
        </p:spPr>
        <p:txBody>
          <a:bodyPr anchorCtr="0" anchor="t" bIns="0" lIns="0" spcFirstLastPara="1" rIns="0" wrap="square" tIns="0">
            <a:spAutoFit/>
          </a:bodyPr>
          <a:lstStyle>
            <a:lvl1pPr lvl="0">
              <a:spcBef>
                <a:spcPts val="0"/>
              </a:spcBef>
              <a:spcAft>
                <a:spcPts val="0"/>
              </a:spcAft>
              <a:buSzPts val="1400"/>
              <a:buNone/>
              <a:defRPr/>
            </a:lvl1pPr>
            <a:lvl2pPr lvl="1">
              <a:spcBef>
                <a:spcPts val="0"/>
              </a:spcBef>
              <a:spcAft>
                <a:spcPts val="0"/>
              </a:spcAft>
              <a:buSzPts val="1600"/>
              <a:buFont typeface="DM Sans Light"/>
              <a:buNone/>
              <a:defRPr sz="1600">
                <a:latin typeface="DM Sans Light"/>
                <a:ea typeface="DM Sans Light"/>
                <a:cs typeface="DM Sans Light"/>
                <a:sym typeface="DM Sans Light"/>
              </a:defRPr>
            </a:lvl2pPr>
            <a:lvl3pPr lvl="2">
              <a:spcBef>
                <a:spcPts val="0"/>
              </a:spcBef>
              <a:spcAft>
                <a:spcPts val="0"/>
              </a:spcAft>
              <a:buSzPts val="1600"/>
              <a:buFont typeface="DM Sans Light"/>
              <a:buNone/>
              <a:defRPr sz="1600">
                <a:latin typeface="DM Sans Light"/>
                <a:ea typeface="DM Sans Light"/>
                <a:cs typeface="DM Sans Light"/>
                <a:sym typeface="DM Sans Light"/>
              </a:defRPr>
            </a:lvl3pPr>
            <a:lvl4pPr lvl="3">
              <a:spcBef>
                <a:spcPts val="0"/>
              </a:spcBef>
              <a:spcAft>
                <a:spcPts val="0"/>
              </a:spcAft>
              <a:buSzPts val="1600"/>
              <a:buFont typeface="DM Sans Light"/>
              <a:buNone/>
              <a:defRPr sz="1600">
                <a:latin typeface="DM Sans Light"/>
                <a:ea typeface="DM Sans Light"/>
                <a:cs typeface="DM Sans Light"/>
                <a:sym typeface="DM Sans Light"/>
              </a:defRPr>
            </a:lvl4pPr>
            <a:lvl5pPr lvl="4">
              <a:spcBef>
                <a:spcPts val="0"/>
              </a:spcBef>
              <a:spcAft>
                <a:spcPts val="0"/>
              </a:spcAft>
              <a:buSzPts val="1600"/>
              <a:buFont typeface="DM Sans Light"/>
              <a:buNone/>
              <a:defRPr sz="1600">
                <a:latin typeface="DM Sans Light"/>
                <a:ea typeface="DM Sans Light"/>
                <a:cs typeface="DM Sans Light"/>
                <a:sym typeface="DM Sans Light"/>
              </a:defRPr>
            </a:lvl5pPr>
            <a:lvl6pPr lvl="5">
              <a:spcBef>
                <a:spcPts val="0"/>
              </a:spcBef>
              <a:spcAft>
                <a:spcPts val="0"/>
              </a:spcAft>
              <a:buSzPts val="1600"/>
              <a:buFont typeface="DM Sans Light"/>
              <a:buNone/>
              <a:defRPr sz="1600">
                <a:latin typeface="DM Sans Light"/>
                <a:ea typeface="DM Sans Light"/>
                <a:cs typeface="DM Sans Light"/>
                <a:sym typeface="DM Sans Light"/>
              </a:defRPr>
            </a:lvl6pPr>
            <a:lvl7pPr lvl="6">
              <a:spcBef>
                <a:spcPts val="0"/>
              </a:spcBef>
              <a:spcAft>
                <a:spcPts val="0"/>
              </a:spcAft>
              <a:buSzPts val="1600"/>
              <a:buFont typeface="DM Sans Light"/>
              <a:buNone/>
              <a:defRPr sz="1600">
                <a:latin typeface="DM Sans Light"/>
                <a:ea typeface="DM Sans Light"/>
                <a:cs typeface="DM Sans Light"/>
                <a:sym typeface="DM Sans Light"/>
              </a:defRPr>
            </a:lvl7pPr>
            <a:lvl8pPr lvl="7">
              <a:spcBef>
                <a:spcPts val="0"/>
              </a:spcBef>
              <a:spcAft>
                <a:spcPts val="0"/>
              </a:spcAft>
              <a:buSzPts val="1600"/>
              <a:buFont typeface="DM Sans Light"/>
              <a:buNone/>
              <a:defRPr sz="1600">
                <a:latin typeface="DM Sans Light"/>
                <a:ea typeface="DM Sans Light"/>
                <a:cs typeface="DM Sans Light"/>
                <a:sym typeface="DM Sans Light"/>
              </a:defRPr>
            </a:lvl8pPr>
            <a:lvl9pPr lvl="8">
              <a:spcBef>
                <a:spcPts val="0"/>
              </a:spcBef>
              <a:spcAft>
                <a:spcPts val="0"/>
              </a:spcAft>
              <a:buSzPts val="1600"/>
              <a:buFont typeface="DM Sans Light"/>
              <a:buNone/>
              <a:defRPr sz="1600">
                <a:latin typeface="DM Sans Light"/>
                <a:ea typeface="DM Sans Light"/>
                <a:cs typeface="DM Sans Light"/>
                <a:sym typeface="DM Sans Light"/>
              </a:defRPr>
            </a:lvl9pPr>
          </a:lstStyle>
          <a:p/>
        </p:txBody>
      </p:sp>
      <p:sp>
        <p:nvSpPr>
          <p:cNvPr id="112" name="Google Shape;112;p20"/>
          <p:cNvSpPr txBox="1"/>
          <p:nvPr>
            <p:ph type="title"/>
          </p:nvPr>
        </p:nvSpPr>
        <p:spPr>
          <a:xfrm>
            <a:off x="361975" y="988555"/>
            <a:ext cx="38601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2200">
                <a:solidFill>
                  <a:schemeClr val="dk1"/>
                </a:solidFill>
              </a:defRPr>
            </a:lvl1pPr>
            <a:lvl2pPr lvl="1">
              <a:lnSpc>
                <a:spcPct val="90000"/>
              </a:lnSpc>
              <a:spcBef>
                <a:spcPts val="0"/>
              </a:spcBef>
              <a:spcAft>
                <a:spcPts val="0"/>
              </a:spcAft>
              <a:buNone/>
              <a:defRPr sz="2200">
                <a:solidFill>
                  <a:schemeClr val="dk1"/>
                </a:solidFill>
              </a:defRPr>
            </a:lvl2pPr>
            <a:lvl3pPr lvl="2">
              <a:lnSpc>
                <a:spcPct val="90000"/>
              </a:lnSpc>
              <a:spcBef>
                <a:spcPts val="0"/>
              </a:spcBef>
              <a:spcAft>
                <a:spcPts val="0"/>
              </a:spcAft>
              <a:buNone/>
              <a:defRPr sz="2200">
                <a:solidFill>
                  <a:schemeClr val="dk1"/>
                </a:solidFill>
              </a:defRPr>
            </a:lvl3pPr>
            <a:lvl4pPr lvl="3">
              <a:lnSpc>
                <a:spcPct val="90000"/>
              </a:lnSpc>
              <a:spcBef>
                <a:spcPts val="0"/>
              </a:spcBef>
              <a:spcAft>
                <a:spcPts val="0"/>
              </a:spcAft>
              <a:buNone/>
              <a:defRPr sz="2200">
                <a:solidFill>
                  <a:schemeClr val="dk1"/>
                </a:solidFill>
              </a:defRPr>
            </a:lvl4pPr>
            <a:lvl5pPr lvl="4">
              <a:lnSpc>
                <a:spcPct val="90000"/>
              </a:lnSpc>
              <a:spcBef>
                <a:spcPts val="0"/>
              </a:spcBef>
              <a:spcAft>
                <a:spcPts val="0"/>
              </a:spcAft>
              <a:buNone/>
              <a:defRPr sz="2200">
                <a:solidFill>
                  <a:schemeClr val="dk1"/>
                </a:solidFill>
              </a:defRPr>
            </a:lvl5pPr>
            <a:lvl6pPr lvl="5">
              <a:lnSpc>
                <a:spcPct val="90000"/>
              </a:lnSpc>
              <a:spcBef>
                <a:spcPts val="0"/>
              </a:spcBef>
              <a:spcAft>
                <a:spcPts val="0"/>
              </a:spcAft>
              <a:buNone/>
              <a:defRPr sz="2200">
                <a:solidFill>
                  <a:schemeClr val="dk1"/>
                </a:solidFill>
              </a:defRPr>
            </a:lvl6pPr>
            <a:lvl7pPr lvl="6">
              <a:lnSpc>
                <a:spcPct val="90000"/>
              </a:lnSpc>
              <a:spcBef>
                <a:spcPts val="0"/>
              </a:spcBef>
              <a:spcAft>
                <a:spcPts val="0"/>
              </a:spcAft>
              <a:buNone/>
              <a:defRPr sz="2200">
                <a:solidFill>
                  <a:schemeClr val="dk1"/>
                </a:solidFill>
              </a:defRPr>
            </a:lvl7pPr>
            <a:lvl8pPr lvl="7">
              <a:lnSpc>
                <a:spcPct val="90000"/>
              </a:lnSpc>
              <a:spcBef>
                <a:spcPts val="0"/>
              </a:spcBef>
              <a:spcAft>
                <a:spcPts val="0"/>
              </a:spcAft>
              <a:buNone/>
              <a:defRPr sz="2200">
                <a:solidFill>
                  <a:schemeClr val="dk1"/>
                </a:solidFill>
              </a:defRPr>
            </a:lvl8pPr>
            <a:lvl9pPr lvl="8">
              <a:lnSpc>
                <a:spcPct val="90000"/>
              </a:lnSpc>
              <a:spcBef>
                <a:spcPts val="0"/>
              </a:spcBef>
              <a:spcAft>
                <a:spcPts val="0"/>
              </a:spcAft>
              <a:buNone/>
              <a:defRPr sz="2200">
                <a:solidFill>
                  <a:schemeClr val="dk1"/>
                </a:solidFill>
              </a:defRPr>
            </a:lvl9pPr>
          </a:lstStyle>
          <a:p/>
        </p:txBody>
      </p:sp>
      <p:sp>
        <p:nvSpPr>
          <p:cNvPr id="113" name="Google Shape;113;p20"/>
          <p:cNvSpPr txBox="1"/>
          <p:nvPr>
            <p:ph idx="8" type="subTitle"/>
          </p:nvPr>
        </p:nvSpPr>
        <p:spPr>
          <a:xfrm>
            <a:off x="361975" y="732775"/>
            <a:ext cx="3860100" cy="138600"/>
          </a:xfrm>
          <a:prstGeom prst="rect">
            <a:avLst/>
          </a:prstGeom>
        </p:spPr>
        <p:txBody>
          <a:bodyPr anchorCtr="0" anchor="b" bIns="0" lIns="0" spcFirstLastPara="1" rIns="0" wrap="square" tIns="0">
            <a:spAutoFit/>
          </a:bodyPr>
          <a:lstStyle>
            <a:lvl1pPr lvl="0">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four big ideas">
  <p:cSld name="BLANK_1_1_1_1_1_1_1_1_1_1_1_1_1_1_1">
    <p:bg>
      <p:bgPr>
        <a:solidFill>
          <a:schemeClr val="lt1"/>
        </a:solidFill>
      </p:bgPr>
    </p:bg>
    <p:spTree>
      <p:nvGrpSpPr>
        <p:cNvPr id="114" name="Shape 114"/>
        <p:cNvGrpSpPr/>
        <p:nvPr/>
      </p:nvGrpSpPr>
      <p:grpSpPr>
        <a:xfrm>
          <a:off x="0" y="0"/>
          <a:ext cx="0" cy="0"/>
          <a:chOff x="0" y="0"/>
          <a:chExt cx="0" cy="0"/>
        </a:xfrm>
      </p:grpSpPr>
      <p:sp>
        <p:nvSpPr>
          <p:cNvPr id="115" name="Google Shape;115;p21"/>
          <p:cNvSpPr txBox="1"/>
          <p:nvPr>
            <p:ph idx="1" type="body"/>
          </p:nvPr>
        </p:nvSpPr>
        <p:spPr>
          <a:xfrm>
            <a:off x="2610420" y="2943375"/>
            <a:ext cx="1645800" cy="1608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DM Sans"/>
              <a:buChar char="●"/>
              <a:defRPr sz="1000"/>
            </a:lvl1pPr>
            <a:lvl2pPr indent="-292100" lvl="1" marL="914400">
              <a:spcBef>
                <a:spcPts val="800"/>
              </a:spcBef>
              <a:spcAft>
                <a:spcPts val="0"/>
              </a:spcAft>
              <a:buClr>
                <a:schemeClr val="lt1"/>
              </a:buClr>
              <a:buSzPts val="1000"/>
              <a:buFont typeface="DM Sans"/>
              <a:buChar char="○"/>
              <a:defRPr sz="1000"/>
            </a:lvl2pPr>
            <a:lvl3pPr indent="-292100" lvl="2" marL="1371600">
              <a:spcBef>
                <a:spcPts val="800"/>
              </a:spcBef>
              <a:spcAft>
                <a:spcPts val="0"/>
              </a:spcAft>
              <a:buClr>
                <a:schemeClr val="lt1"/>
              </a:buClr>
              <a:buSzPts val="1000"/>
              <a:buFont typeface="DM Sans"/>
              <a:buChar char="■"/>
              <a:defRPr sz="1000"/>
            </a:lvl3pPr>
            <a:lvl4pPr indent="-292100" lvl="3" marL="1828800">
              <a:spcBef>
                <a:spcPts val="800"/>
              </a:spcBef>
              <a:spcAft>
                <a:spcPts val="0"/>
              </a:spcAft>
              <a:buClr>
                <a:schemeClr val="lt1"/>
              </a:buClr>
              <a:buSzPts val="1000"/>
              <a:buFont typeface="DM Sans"/>
              <a:buChar char="●"/>
              <a:defRPr sz="1000"/>
            </a:lvl4pPr>
            <a:lvl5pPr indent="-292100" lvl="4" marL="2286000">
              <a:spcBef>
                <a:spcPts val="800"/>
              </a:spcBef>
              <a:spcAft>
                <a:spcPts val="0"/>
              </a:spcAft>
              <a:buClr>
                <a:schemeClr val="lt1"/>
              </a:buClr>
              <a:buSzPts val="1000"/>
              <a:buFont typeface="DM Sans"/>
              <a:buChar char="○"/>
              <a:defRPr sz="1000"/>
            </a:lvl5pPr>
            <a:lvl6pPr indent="-292100" lvl="5" marL="2743200">
              <a:spcBef>
                <a:spcPts val="800"/>
              </a:spcBef>
              <a:spcAft>
                <a:spcPts val="0"/>
              </a:spcAft>
              <a:buClr>
                <a:schemeClr val="lt1"/>
              </a:buClr>
              <a:buSzPts val="1000"/>
              <a:buFont typeface="DM Sans"/>
              <a:buChar char="■"/>
              <a:defRPr sz="1000"/>
            </a:lvl6pPr>
            <a:lvl7pPr indent="-292100" lvl="6" marL="3200400">
              <a:spcBef>
                <a:spcPts val="800"/>
              </a:spcBef>
              <a:spcAft>
                <a:spcPts val="0"/>
              </a:spcAft>
              <a:buClr>
                <a:schemeClr val="lt1"/>
              </a:buClr>
              <a:buSzPts val="1000"/>
              <a:buFont typeface="DM Sans"/>
              <a:buChar char="●"/>
              <a:defRPr sz="1000"/>
            </a:lvl7pPr>
            <a:lvl8pPr indent="-292100" lvl="7" marL="3657600">
              <a:spcBef>
                <a:spcPts val="800"/>
              </a:spcBef>
              <a:spcAft>
                <a:spcPts val="0"/>
              </a:spcAft>
              <a:buClr>
                <a:schemeClr val="lt1"/>
              </a:buClr>
              <a:buSzPts val="1000"/>
              <a:buFont typeface="DM Sans"/>
              <a:buChar char="○"/>
              <a:defRPr sz="1000"/>
            </a:lvl8pPr>
            <a:lvl9pPr indent="-292100" lvl="8" marL="4114800">
              <a:spcBef>
                <a:spcPts val="800"/>
              </a:spcBef>
              <a:spcAft>
                <a:spcPts val="800"/>
              </a:spcAft>
              <a:buClr>
                <a:schemeClr val="lt1"/>
              </a:buClr>
              <a:buSzPts val="1000"/>
              <a:buFont typeface="DM Sans"/>
              <a:buChar char="■"/>
              <a:defRPr sz="1000"/>
            </a:lvl9pPr>
          </a:lstStyle>
          <a:p/>
        </p:txBody>
      </p:sp>
      <p:sp>
        <p:nvSpPr>
          <p:cNvPr id="116" name="Google Shape;116;p21"/>
          <p:cNvSpPr txBox="1"/>
          <p:nvPr>
            <p:ph idx="2" type="subTitle"/>
          </p:nvPr>
        </p:nvSpPr>
        <p:spPr>
          <a:xfrm>
            <a:off x="2610418" y="2169054"/>
            <a:ext cx="1645800" cy="4527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600"/>
              <a:buFont typeface="DM Sans Light"/>
              <a:buNone/>
              <a:defRPr sz="1600">
                <a:latin typeface="DM Sans Light"/>
                <a:ea typeface="DM Sans Light"/>
                <a:cs typeface="DM Sans Light"/>
                <a:sym typeface="DM Sans Light"/>
              </a:defRPr>
            </a:lvl2pPr>
            <a:lvl3pPr lvl="2">
              <a:spcBef>
                <a:spcPts val="0"/>
              </a:spcBef>
              <a:spcAft>
                <a:spcPts val="0"/>
              </a:spcAft>
              <a:buSzPts val="1600"/>
              <a:buFont typeface="DM Sans Light"/>
              <a:buNone/>
              <a:defRPr sz="1600">
                <a:latin typeface="DM Sans Light"/>
                <a:ea typeface="DM Sans Light"/>
                <a:cs typeface="DM Sans Light"/>
                <a:sym typeface="DM Sans Light"/>
              </a:defRPr>
            </a:lvl3pPr>
            <a:lvl4pPr lvl="3">
              <a:spcBef>
                <a:spcPts val="0"/>
              </a:spcBef>
              <a:spcAft>
                <a:spcPts val="0"/>
              </a:spcAft>
              <a:buSzPts val="1600"/>
              <a:buFont typeface="DM Sans Light"/>
              <a:buNone/>
              <a:defRPr sz="1600">
                <a:latin typeface="DM Sans Light"/>
                <a:ea typeface="DM Sans Light"/>
                <a:cs typeface="DM Sans Light"/>
                <a:sym typeface="DM Sans Light"/>
              </a:defRPr>
            </a:lvl4pPr>
            <a:lvl5pPr lvl="4">
              <a:spcBef>
                <a:spcPts val="0"/>
              </a:spcBef>
              <a:spcAft>
                <a:spcPts val="0"/>
              </a:spcAft>
              <a:buSzPts val="1600"/>
              <a:buFont typeface="DM Sans Light"/>
              <a:buNone/>
              <a:defRPr sz="1600">
                <a:latin typeface="DM Sans Light"/>
                <a:ea typeface="DM Sans Light"/>
                <a:cs typeface="DM Sans Light"/>
                <a:sym typeface="DM Sans Light"/>
              </a:defRPr>
            </a:lvl5pPr>
            <a:lvl6pPr lvl="5">
              <a:spcBef>
                <a:spcPts val="0"/>
              </a:spcBef>
              <a:spcAft>
                <a:spcPts val="0"/>
              </a:spcAft>
              <a:buSzPts val="1600"/>
              <a:buFont typeface="DM Sans Light"/>
              <a:buNone/>
              <a:defRPr sz="1600">
                <a:latin typeface="DM Sans Light"/>
                <a:ea typeface="DM Sans Light"/>
                <a:cs typeface="DM Sans Light"/>
                <a:sym typeface="DM Sans Light"/>
              </a:defRPr>
            </a:lvl6pPr>
            <a:lvl7pPr lvl="6">
              <a:spcBef>
                <a:spcPts val="0"/>
              </a:spcBef>
              <a:spcAft>
                <a:spcPts val="0"/>
              </a:spcAft>
              <a:buSzPts val="1600"/>
              <a:buFont typeface="DM Sans Light"/>
              <a:buNone/>
              <a:defRPr sz="1600">
                <a:latin typeface="DM Sans Light"/>
                <a:ea typeface="DM Sans Light"/>
                <a:cs typeface="DM Sans Light"/>
                <a:sym typeface="DM Sans Light"/>
              </a:defRPr>
            </a:lvl7pPr>
            <a:lvl8pPr lvl="7">
              <a:spcBef>
                <a:spcPts val="0"/>
              </a:spcBef>
              <a:spcAft>
                <a:spcPts val="0"/>
              </a:spcAft>
              <a:buSzPts val="1600"/>
              <a:buFont typeface="DM Sans Light"/>
              <a:buNone/>
              <a:defRPr sz="1600">
                <a:latin typeface="DM Sans Light"/>
                <a:ea typeface="DM Sans Light"/>
                <a:cs typeface="DM Sans Light"/>
                <a:sym typeface="DM Sans Light"/>
              </a:defRPr>
            </a:lvl8pPr>
            <a:lvl9pPr lvl="8">
              <a:spcBef>
                <a:spcPts val="0"/>
              </a:spcBef>
              <a:spcAft>
                <a:spcPts val="0"/>
              </a:spcAft>
              <a:buSzPts val="1600"/>
              <a:buFont typeface="DM Sans Light"/>
              <a:buNone/>
              <a:defRPr sz="1600">
                <a:latin typeface="DM Sans Light"/>
                <a:ea typeface="DM Sans Light"/>
                <a:cs typeface="DM Sans Light"/>
                <a:sym typeface="DM Sans Light"/>
              </a:defRPr>
            </a:lvl9pPr>
          </a:lstStyle>
          <a:p/>
        </p:txBody>
      </p:sp>
      <p:sp>
        <p:nvSpPr>
          <p:cNvPr id="117" name="Google Shape;117;p21"/>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dk1"/>
                </a:solidFill>
                <a:latin typeface="DM Sans"/>
                <a:ea typeface="DM Sans"/>
                <a:cs typeface="DM Sans"/>
                <a:sym typeface="DM Sans"/>
              </a:defRPr>
            </a:lvl1pPr>
            <a:lvl2pPr lvl="1" algn="r">
              <a:buNone/>
              <a:defRPr sz="700">
                <a:solidFill>
                  <a:schemeClr val="dk1"/>
                </a:solidFill>
                <a:latin typeface="DM Sans"/>
                <a:ea typeface="DM Sans"/>
                <a:cs typeface="DM Sans"/>
                <a:sym typeface="DM Sans"/>
              </a:defRPr>
            </a:lvl2pPr>
            <a:lvl3pPr lvl="2" algn="r">
              <a:buNone/>
              <a:defRPr sz="700">
                <a:solidFill>
                  <a:schemeClr val="dk1"/>
                </a:solidFill>
                <a:latin typeface="DM Sans"/>
                <a:ea typeface="DM Sans"/>
                <a:cs typeface="DM Sans"/>
                <a:sym typeface="DM Sans"/>
              </a:defRPr>
            </a:lvl3pPr>
            <a:lvl4pPr lvl="3" algn="r">
              <a:buNone/>
              <a:defRPr sz="700">
                <a:solidFill>
                  <a:schemeClr val="dk1"/>
                </a:solidFill>
                <a:latin typeface="DM Sans"/>
                <a:ea typeface="DM Sans"/>
                <a:cs typeface="DM Sans"/>
                <a:sym typeface="DM Sans"/>
              </a:defRPr>
            </a:lvl4pPr>
            <a:lvl5pPr lvl="4" algn="r">
              <a:buNone/>
              <a:defRPr sz="700">
                <a:solidFill>
                  <a:schemeClr val="dk1"/>
                </a:solidFill>
                <a:latin typeface="DM Sans"/>
                <a:ea typeface="DM Sans"/>
                <a:cs typeface="DM Sans"/>
                <a:sym typeface="DM Sans"/>
              </a:defRPr>
            </a:lvl5pPr>
            <a:lvl6pPr lvl="5" algn="r">
              <a:buNone/>
              <a:defRPr sz="700">
                <a:solidFill>
                  <a:schemeClr val="dk1"/>
                </a:solidFill>
                <a:latin typeface="DM Sans"/>
                <a:ea typeface="DM Sans"/>
                <a:cs typeface="DM Sans"/>
                <a:sym typeface="DM Sans"/>
              </a:defRPr>
            </a:lvl6pPr>
            <a:lvl7pPr lvl="6" algn="r">
              <a:buNone/>
              <a:defRPr sz="700">
                <a:solidFill>
                  <a:schemeClr val="dk1"/>
                </a:solidFill>
                <a:latin typeface="DM Sans"/>
                <a:ea typeface="DM Sans"/>
                <a:cs typeface="DM Sans"/>
                <a:sym typeface="DM Sans"/>
              </a:defRPr>
            </a:lvl7pPr>
            <a:lvl8pPr lvl="7" algn="r">
              <a:buNone/>
              <a:defRPr sz="700">
                <a:solidFill>
                  <a:schemeClr val="dk1"/>
                </a:solidFill>
                <a:latin typeface="DM Sans"/>
                <a:ea typeface="DM Sans"/>
                <a:cs typeface="DM Sans"/>
                <a:sym typeface="DM Sans"/>
              </a:defRPr>
            </a:lvl8pPr>
            <a:lvl9pPr lvl="8" algn="r">
              <a:buNone/>
              <a:defRPr sz="7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118" name="Google Shape;118;p21"/>
          <p:cNvSpPr txBox="1"/>
          <p:nvPr>
            <p:ph idx="3"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19" name="Google Shape;119;p21"/>
          <p:cNvSpPr txBox="1"/>
          <p:nvPr>
            <p:ph idx="4" type="body"/>
          </p:nvPr>
        </p:nvSpPr>
        <p:spPr>
          <a:xfrm>
            <a:off x="4889772" y="2943375"/>
            <a:ext cx="1645800" cy="1608000"/>
          </a:xfrm>
          <a:prstGeom prst="rect">
            <a:avLst/>
          </a:prstGeom>
        </p:spPr>
        <p:txBody>
          <a:bodyPr anchorCtr="0" anchor="t" bIns="0" lIns="0" spcFirstLastPara="1" rIns="0" wrap="square" tIns="0">
            <a:noAutofit/>
          </a:bodyPr>
          <a:lstStyle>
            <a:lvl1pPr indent="-292100" lvl="0" marL="457200">
              <a:lnSpc>
                <a:spcPct val="100000"/>
              </a:lnSpc>
              <a:spcBef>
                <a:spcPts val="0"/>
              </a:spcBef>
              <a:spcAft>
                <a:spcPts val="0"/>
              </a:spcAft>
              <a:buClr>
                <a:schemeClr val="dk1"/>
              </a:buClr>
              <a:buSzPts val="1000"/>
              <a:buFont typeface="DM Sans"/>
              <a:buChar char="●"/>
              <a:defRPr sz="1000">
                <a:solidFill>
                  <a:schemeClr val="dk1"/>
                </a:solidFill>
              </a:defRPr>
            </a:lvl1pPr>
            <a:lvl2pPr indent="-292100" lvl="1" marL="914400">
              <a:lnSpc>
                <a:spcPct val="100000"/>
              </a:lnSpc>
              <a:spcBef>
                <a:spcPts val="800"/>
              </a:spcBef>
              <a:spcAft>
                <a:spcPts val="0"/>
              </a:spcAft>
              <a:buClr>
                <a:schemeClr val="dk1"/>
              </a:buClr>
              <a:buSzPts val="1000"/>
              <a:buFont typeface="DM Sans"/>
              <a:buChar char="○"/>
              <a:defRPr sz="1000">
                <a:solidFill>
                  <a:schemeClr val="dk1"/>
                </a:solidFill>
              </a:defRPr>
            </a:lvl2pPr>
            <a:lvl3pPr indent="-292100" lvl="2" marL="1371600">
              <a:lnSpc>
                <a:spcPct val="100000"/>
              </a:lnSpc>
              <a:spcBef>
                <a:spcPts val="800"/>
              </a:spcBef>
              <a:spcAft>
                <a:spcPts val="0"/>
              </a:spcAft>
              <a:buClr>
                <a:schemeClr val="dk1"/>
              </a:buClr>
              <a:buSzPts val="1000"/>
              <a:buFont typeface="DM Sans"/>
              <a:buChar char="■"/>
              <a:defRPr sz="1000">
                <a:solidFill>
                  <a:schemeClr val="dk1"/>
                </a:solidFill>
              </a:defRPr>
            </a:lvl3pPr>
            <a:lvl4pPr indent="-292100" lvl="3" marL="1828800">
              <a:lnSpc>
                <a:spcPct val="100000"/>
              </a:lnSpc>
              <a:spcBef>
                <a:spcPts val="800"/>
              </a:spcBef>
              <a:spcAft>
                <a:spcPts val="0"/>
              </a:spcAft>
              <a:buClr>
                <a:schemeClr val="dk1"/>
              </a:buClr>
              <a:buSzPts val="1000"/>
              <a:buFont typeface="DM Sans"/>
              <a:buChar char="●"/>
              <a:defRPr sz="1000">
                <a:solidFill>
                  <a:schemeClr val="dk1"/>
                </a:solidFill>
              </a:defRPr>
            </a:lvl4pPr>
            <a:lvl5pPr indent="-292100" lvl="4" marL="2286000">
              <a:lnSpc>
                <a:spcPct val="100000"/>
              </a:lnSpc>
              <a:spcBef>
                <a:spcPts val="800"/>
              </a:spcBef>
              <a:spcAft>
                <a:spcPts val="0"/>
              </a:spcAft>
              <a:buClr>
                <a:schemeClr val="dk1"/>
              </a:buClr>
              <a:buSzPts val="1000"/>
              <a:buFont typeface="DM Sans"/>
              <a:buChar char="○"/>
              <a:defRPr sz="1000">
                <a:solidFill>
                  <a:schemeClr val="dk1"/>
                </a:solidFill>
              </a:defRPr>
            </a:lvl5pPr>
            <a:lvl6pPr indent="-292100" lvl="5" marL="2743200">
              <a:lnSpc>
                <a:spcPct val="100000"/>
              </a:lnSpc>
              <a:spcBef>
                <a:spcPts val="800"/>
              </a:spcBef>
              <a:spcAft>
                <a:spcPts val="0"/>
              </a:spcAft>
              <a:buClr>
                <a:schemeClr val="dk1"/>
              </a:buClr>
              <a:buSzPts val="1000"/>
              <a:buFont typeface="DM Sans"/>
              <a:buChar char="■"/>
              <a:defRPr sz="1000">
                <a:solidFill>
                  <a:schemeClr val="dk1"/>
                </a:solidFill>
              </a:defRPr>
            </a:lvl6pPr>
            <a:lvl7pPr indent="-292100" lvl="6" marL="3200400">
              <a:lnSpc>
                <a:spcPct val="100000"/>
              </a:lnSpc>
              <a:spcBef>
                <a:spcPts val="800"/>
              </a:spcBef>
              <a:spcAft>
                <a:spcPts val="0"/>
              </a:spcAft>
              <a:buClr>
                <a:schemeClr val="dk1"/>
              </a:buClr>
              <a:buSzPts val="1000"/>
              <a:buFont typeface="DM Sans"/>
              <a:buChar char="●"/>
              <a:defRPr sz="1000">
                <a:solidFill>
                  <a:schemeClr val="dk1"/>
                </a:solidFill>
              </a:defRPr>
            </a:lvl7pPr>
            <a:lvl8pPr indent="-292100" lvl="7" marL="3657600">
              <a:lnSpc>
                <a:spcPct val="100000"/>
              </a:lnSpc>
              <a:spcBef>
                <a:spcPts val="800"/>
              </a:spcBef>
              <a:spcAft>
                <a:spcPts val="0"/>
              </a:spcAft>
              <a:buClr>
                <a:schemeClr val="dk1"/>
              </a:buClr>
              <a:buSzPts val="1000"/>
              <a:buFont typeface="DM Sans"/>
              <a:buChar char="○"/>
              <a:defRPr sz="1000">
                <a:solidFill>
                  <a:schemeClr val="dk1"/>
                </a:solidFill>
              </a:defRPr>
            </a:lvl8pPr>
            <a:lvl9pPr indent="-292100" lvl="8" marL="4114800">
              <a:lnSpc>
                <a:spcPct val="100000"/>
              </a:lnSpc>
              <a:spcBef>
                <a:spcPts val="800"/>
              </a:spcBef>
              <a:spcAft>
                <a:spcPts val="800"/>
              </a:spcAft>
              <a:buClr>
                <a:schemeClr val="dk1"/>
              </a:buClr>
              <a:buSzPts val="1000"/>
              <a:buFont typeface="DM Sans"/>
              <a:buChar char="■"/>
              <a:defRPr sz="1000">
                <a:solidFill>
                  <a:schemeClr val="dk1"/>
                </a:solidFill>
              </a:defRPr>
            </a:lvl9pPr>
          </a:lstStyle>
          <a:p/>
        </p:txBody>
      </p:sp>
      <p:sp>
        <p:nvSpPr>
          <p:cNvPr id="120" name="Google Shape;120;p21"/>
          <p:cNvSpPr txBox="1"/>
          <p:nvPr>
            <p:ph idx="5" type="subTitle"/>
          </p:nvPr>
        </p:nvSpPr>
        <p:spPr>
          <a:xfrm>
            <a:off x="4889774" y="2169054"/>
            <a:ext cx="1645800" cy="4527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9pPr>
          </a:lstStyle>
          <a:p/>
        </p:txBody>
      </p:sp>
      <p:sp>
        <p:nvSpPr>
          <p:cNvPr id="121" name="Google Shape;121;p21"/>
          <p:cNvSpPr txBox="1"/>
          <p:nvPr>
            <p:ph idx="6" type="body"/>
          </p:nvPr>
        </p:nvSpPr>
        <p:spPr>
          <a:xfrm>
            <a:off x="7130875" y="2943375"/>
            <a:ext cx="1645800" cy="1608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DM Sans"/>
              <a:buChar char="●"/>
              <a:defRPr sz="1000"/>
            </a:lvl1pPr>
            <a:lvl2pPr indent="-292100" lvl="1" marL="914400">
              <a:spcBef>
                <a:spcPts val="800"/>
              </a:spcBef>
              <a:spcAft>
                <a:spcPts val="0"/>
              </a:spcAft>
              <a:buClr>
                <a:schemeClr val="lt1"/>
              </a:buClr>
              <a:buSzPts val="1000"/>
              <a:buFont typeface="DM Sans"/>
              <a:buChar char="○"/>
              <a:defRPr sz="1000"/>
            </a:lvl2pPr>
            <a:lvl3pPr indent="-292100" lvl="2" marL="1371600">
              <a:spcBef>
                <a:spcPts val="800"/>
              </a:spcBef>
              <a:spcAft>
                <a:spcPts val="0"/>
              </a:spcAft>
              <a:buClr>
                <a:schemeClr val="lt1"/>
              </a:buClr>
              <a:buSzPts val="1000"/>
              <a:buFont typeface="DM Sans"/>
              <a:buChar char="■"/>
              <a:defRPr sz="1000"/>
            </a:lvl3pPr>
            <a:lvl4pPr indent="-292100" lvl="3" marL="1828800">
              <a:spcBef>
                <a:spcPts val="800"/>
              </a:spcBef>
              <a:spcAft>
                <a:spcPts val="0"/>
              </a:spcAft>
              <a:buClr>
                <a:schemeClr val="lt1"/>
              </a:buClr>
              <a:buSzPts val="1000"/>
              <a:buFont typeface="DM Sans"/>
              <a:buChar char="●"/>
              <a:defRPr sz="1000"/>
            </a:lvl4pPr>
            <a:lvl5pPr indent="-292100" lvl="4" marL="2286000">
              <a:spcBef>
                <a:spcPts val="800"/>
              </a:spcBef>
              <a:spcAft>
                <a:spcPts val="0"/>
              </a:spcAft>
              <a:buClr>
                <a:schemeClr val="lt1"/>
              </a:buClr>
              <a:buSzPts val="1000"/>
              <a:buFont typeface="DM Sans"/>
              <a:buChar char="○"/>
              <a:defRPr sz="1000"/>
            </a:lvl5pPr>
            <a:lvl6pPr indent="-292100" lvl="5" marL="2743200">
              <a:spcBef>
                <a:spcPts val="800"/>
              </a:spcBef>
              <a:spcAft>
                <a:spcPts val="0"/>
              </a:spcAft>
              <a:buClr>
                <a:schemeClr val="lt1"/>
              </a:buClr>
              <a:buSzPts val="1000"/>
              <a:buFont typeface="DM Sans"/>
              <a:buChar char="■"/>
              <a:defRPr sz="1000"/>
            </a:lvl6pPr>
            <a:lvl7pPr indent="-292100" lvl="6" marL="3200400">
              <a:spcBef>
                <a:spcPts val="800"/>
              </a:spcBef>
              <a:spcAft>
                <a:spcPts val="0"/>
              </a:spcAft>
              <a:buClr>
                <a:schemeClr val="lt1"/>
              </a:buClr>
              <a:buSzPts val="1000"/>
              <a:buFont typeface="DM Sans"/>
              <a:buChar char="●"/>
              <a:defRPr sz="1000"/>
            </a:lvl7pPr>
            <a:lvl8pPr indent="-292100" lvl="7" marL="3657600">
              <a:spcBef>
                <a:spcPts val="800"/>
              </a:spcBef>
              <a:spcAft>
                <a:spcPts val="0"/>
              </a:spcAft>
              <a:buClr>
                <a:schemeClr val="lt1"/>
              </a:buClr>
              <a:buSzPts val="1000"/>
              <a:buFont typeface="DM Sans"/>
              <a:buChar char="○"/>
              <a:defRPr sz="1000"/>
            </a:lvl8pPr>
            <a:lvl9pPr indent="-292100" lvl="8" marL="4114800">
              <a:spcBef>
                <a:spcPts val="800"/>
              </a:spcBef>
              <a:spcAft>
                <a:spcPts val="800"/>
              </a:spcAft>
              <a:buClr>
                <a:schemeClr val="lt1"/>
              </a:buClr>
              <a:buSzPts val="1000"/>
              <a:buFont typeface="DM Sans"/>
              <a:buChar char="■"/>
              <a:defRPr sz="1000"/>
            </a:lvl9pPr>
          </a:lstStyle>
          <a:p/>
        </p:txBody>
      </p:sp>
      <p:sp>
        <p:nvSpPr>
          <p:cNvPr id="122" name="Google Shape;122;p21"/>
          <p:cNvSpPr txBox="1"/>
          <p:nvPr>
            <p:ph idx="7" type="subTitle"/>
          </p:nvPr>
        </p:nvSpPr>
        <p:spPr>
          <a:xfrm>
            <a:off x="7130874" y="2169054"/>
            <a:ext cx="1645800" cy="4527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600"/>
              <a:buFont typeface="DM Sans Light"/>
              <a:buNone/>
              <a:defRPr sz="1600">
                <a:latin typeface="DM Sans Light"/>
                <a:ea typeface="DM Sans Light"/>
                <a:cs typeface="DM Sans Light"/>
                <a:sym typeface="DM Sans Light"/>
              </a:defRPr>
            </a:lvl2pPr>
            <a:lvl3pPr lvl="2">
              <a:spcBef>
                <a:spcPts val="0"/>
              </a:spcBef>
              <a:spcAft>
                <a:spcPts val="0"/>
              </a:spcAft>
              <a:buSzPts val="1600"/>
              <a:buFont typeface="DM Sans Light"/>
              <a:buNone/>
              <a:defRPr sz="1600">
                <a:latin typeface="DM Sans Light"/>
                <a:ea typeface="DM Sans Light"/>
                <a:cs typeface="DM Sans Light"/>
                <a:sym typeface="DM Sans Light"/>
              </a:defRPr>
            </a:lvl3pPr>
            <a:lvl4pPr lvl="3">
              <a:spcBef>
                <a:spcPts val="0"/>
              </a:spcBef>
              <a:spcAft>
                <a:spcPts val="0"/>
              </a:spcAft>
              <a:buSzPts val="1600"/>
              <a:buFont typeface="DM Sans Light"/>
              <a:buNone/>
              <a:defRPr sz="1600">
                <a:latin typeface="DM Sans Light"/>
                <a:ea typeface="DM Sans Light"/>
                <a:cs typeface="DM Sans Light"/>
                <a:sym typeface="DM Sans Light"/>
              </a:defRPr>
            </a:lvl4pPr>
            <a:lvl5pPr lvl="4">
              <a:spcBef>
                <a:spcPts val="0"/>
              </a:spcBef>
              <a:spcAft>
                <a:spcPts val="0"/>
              </a:spcAft>
              <a:buSzPts val="1600"/>
              <a:buFont typeface="DM Sans Light"/>
              <a:buNone/>
              <a:defRPr sz="1600">
                <a:latin typeface="DM Sans Light"/>
                <a:ea typeface="DM Sans Light"/>
                <a:cs typeface="DM Sans Light"/>
                <a:sym typeface="DM Sans Light"/>
              </a:defRPr>
            </a:lvl5pPr>
            <a:lvl6pPr lvl="5">
              <a:spcBef>
                <a:spcPts val="0"/>
              </a:spcBef>
              <a:spcAft>
                <a:spcPts val="0"/>
              </a:spcAft>
              <a:buSzPts val="1600"/>
              <a:buFont typeface="DM Sans Light"/>
              <a:buNone/>
              <a:defRPr sz="1600">
                <a:latin typeface="DM Sans Light"/>
                <a:ea typeface="DM Sans Light"/>
                <a:cs typeface="DM Sans Light"/>
                <a:sym typeface="DM Sans Light"/>
              </a:defRPr>
            </a:lvl6pPr>
            <a:lvl7pPr lvl="6">
              <a:spcBef>
                <a:spcPts val="0"/>
              </a:spcBef>
              <a:spcAft>
                <a:spcPts val="0"/>
              </a:spcAft>
              <a:buSzPts val="1600"/>
              <a:buFont typeface="DM Sans Light"/>
              <a:buNone/>
              <a:defRPr sz="1600">
                <a:latin typeface="DM Sans Light"/>
                <a:ea typeface="DM Sans Light"/>
                <a:cs typeface="DM Sans Light"/>
                <a:sym typeface="DM Sans Light"/>
              </a:defRPr>
            </a:lvl7pPr>
            <a:lvl8pPr lvl="7">
              <a:spcBef>
                <a:spcPts val="0"/>
              </a:spcBef>
              <a:spcAft>
                <a:spcPts val="0"/>
              </a:spcAft>
              <a:buSzPts val="1600"/>
              <a:buFont typeface="DM Sans Light"/>
              <a:buNone/>
              <a:defRPr sz="1600">
                <a:latin typeface="DM Sans Light"/>
                <a:ea typeface="DM Sans Light"/>
                <a:cs typeface="DM Sans Light"/>
                <a:sym typeface="DM Sans Light"/>
              </a:defRPr>
            </a:lvl8pPr>
            <a:lvl9pPr lvl="8">
              <a:spcBef>
                <a:spcPts val="0"/>
              </a:spcBef>
              <a:spcAft>
                <a:spcPts val="0"/>
              </a:spcAft>
              <a:buSzPts val="1600"/>
              <a:buFont typeface="DM Sans Light"/>
              <a:buNone/>
              <a:defRPr sz="1600">
                <a:latin typeface="DM Sans Light"/>
                <a:ea typeface="DM Sans Light"/>
                <a:cs typeface="DM Sans Light"/>
                <a:sym typeface="DM Sans Light"/>
              </a:defRPr>
            </a:lvl9pPr>
          </a:lstStyle>
          <a:p/>
        </p:txBody>
      </p:sp>
      <p:sp>
        <p:nvSpPr>
          <p:cNvPr id="123" name="Google Shape;123;p21"/>
          <p:cNvSpPr txBox="1"/>
          <p:nvPr>
            <p:ph idx="8" type="body"/>
          </p:nvPr>
        </p:nvSpPr>
        <p:spPr>
          <a:xfrm>
            <a:off x="360525" y="2943375"/>
            <a:ext cx="1645800" cy="1608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DM Sans"/>
              <a:buChar char="●"/>
              <a:defRPr sz="1000">
                <a:solidFill>
                  <a:schemeClr val="dk1"/>
                </a:solidFill>
              </a:defRPr>
            </a:lvl1pPr>
            <a:lvl2pPr indent="-292100" lvl="1" marL="914400">
              <a:spcBef>
                <a:spcPts val="800"/>
              </a:spcBef>
              <a:spcAft>
                <a:spcPts val="0"/>
              </a:spcAft>
              <a:buClr>
                <a:schemeClr val="dk1"/>
              </a:buClr>
              <a:buSzPts val="1000"/>
              <a:buFont typeface="DM Sans"/>
              <a:buChar char="○"/>
              <a:defRPr sz="1000">
                <a:solidFill>
                  <a:schemeClr val="dk1"/>
                </a:solidFill>
              </a:defRPr>
            </a:lvl2pPr>
            <a:lvl3pPr indent="-292100" lvl="2" marL="1371600">
              <a:spcBef>
                <a:spcPts val="800"/>
              </a:spcBef>
              <a:spcAft>
                <a:spcPts val="0"/>
              </a:spcAft>
              <a:buClr>
                <a:schemeClr val="dk1"/>
              </a:buClr>
              <a:buSzPts val="1000"/>
              <a:buFont typeface="DM Sans"/>
              <a:buChar char="■"/>
              <a:defRPr sz="1000">
                <a:solidFill>
                  <a:schemeClr val="dk1"/>
                </a:solidFill>
              </a:defRPr>
            </a:lvl3pPr>
            <a:lvl4pPr indent="-292100" lvl="3" marL="1828800">
              <a:spcBef>
                <a:spcPts val="800"/>
              </a:spcBef>
              <a:spcAft>
                <a:spcPts val="0"/>
              </a:spcAft>
              <a:buClr>
                <a:schemeClr val="dk1"/>
              </a:buClr>
              <a:buSzPts val="1000"/>
              <a:buFont typeface="DM Sans"/>
              <a:buChar char="●"/>
              <a:defRPr sz="1000">
                <a:solidFill>
                  <a:schemeClr val="dk1"/>
                </a:solidFill>
              </a:defRPr>
            </a:lvl4pPr>
            <a:lvl5pPr indent="-292100" lvl="4" marL="2286000">
              <a:spcBef>
                <a:spcPts val="800"/>
              </a:spcBef>
              <a:spcAft>
                <a:spcPts val="0"/>
              </a:spcAft>
              <a:buClr>
                <a:schemeClr val="dk1"/>
              </a:buClr>
              <a:buSzPts val="1000"/>
              <a:buFont typeface="DM Sans"/>
              <a:buChar char="○"/>
              <a:defRPr sz="1000">
                <a:solidFill>
                  <a:schemeClr val="dk1"/>
                </a:solidFill>
              </a:defRPr>
            </a:lvl5pPr>
            <a:lvl6pPr indent="-292100" lvl="5" marL="2743200">
              <a:spcBef>
                <a:spcPts val="800"/>
              </a:spcBef>
              <a:spcAft>
                <a:spcPts val="0"/>
              </a:spcAft>
              <a:buClr>
                <a:schemeClr val="dk1"/>
              </a:buClr>
              <a:buSzPts val="1000"/>
              <a:buFont typeface="DM Sans"/>
              <a:buChar char="■"/>
              <a:defRPr sz="1000">
                <a:solidFill>
                  <a:schemeClr val="dk1"/>
                </a:solidFill>
              </a:defRPr>
            </a:lvl6pPr>
            <a:lvl7pPr indent="-292100" lvl="6" marL="3200400">
              <a:spcBef>
                <a:spcPts val="800"/>
              </a:spcBef>
              <a:spcAft>
                <a:spcPts val="0"/>
              </a:spcAft>
              <a:buClr>
                <a:schemeClr val="dk1"/>
              </a:buClr>
              <a:buSzPts val="1000"/>
              <a:buFont typeface="DM Sans"/>
              <a:buChar char="●"/>
              <a:defRPr sz="1000">
                <a:solidFill>
                  <a:schemeClr val="dk1"/>
                </a:solidFill>
              </a:defRPr>
            </a:lvl7pPr>
            <a:lvl8pPr indent="-292100" lvl="7" marL="3657600">
              <a:spcBef>
                <a:spcPts val="800"/>
              </a:spcBef>
              <a:spcAft>
                <a:spcPts val="0"/>
              </a:spcAft>
              <a:buClr>
                <a:schemeClr val="dk1"/>
              </a:buClr>
              <a:buSzPts val="1000"/>
              <a:buFont typeface="DM Sans"/>
              <a:buChar char="○"/>
              <a:defRPr sz="1000">
                <a:solidFill>
                  <a:schemeClr val="dk1"/>
                </a:solidFill>
              </a:defRPr>
            </a:lvl8pPr>
            <a:lvl9pPr indent="-292100" lvl="8" marL="4114800">
              <a:spcBef>
                <a:spcPts val="800"/>
              </a:spcBef>
              <a:spcAft>
                <a:spcPts val="800"/>
              </a:spcAft>
              <a:buClr>
                <a:schemeClr val="dk1"/>
              </a:buClr>
              <a:buSzPts val="1000"/>
              <a:buFont typeface="DM Sans"/>
              <a:buChar char="■"/>
              <a:defRPr sz="1000">
                <a:solidFill>
                  <a:schemeClr val="dk1"/>
                </a:solidFill>
              </a:defRPr>
            </a:lvl9pPr>
          </a:lstStyle>
          <a:p/>
        </p:txBody>
      </p:sp>
      <p:sp>
        <p:nvSpPr>
          <p:cNvPr id="124" name="Google Shape;124;p21"/>
          <p:cNvSpPr txBox="1"/>
          <p:nvPr>
            <p:ph idx="9" type="subTitle"/>
          </p:nvPr>
        </p:nvSpPr>
        <p:spPr>
          <a:xfrm>
            <a:off x="360533" y="2169054"/>
            <a:ext cx="1645800" cy="4527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9pPr>
          </a:lstStyle>
          <a:p/>
        </p:txBody>
      </p:sp>
      <p:sp>
        <p:nvSpPr>
          <p:cNvPr id="125" name="Google Shape;125;p21"/>
          <p:cNvSpPr txBox="1"/>
          <p:nvPr>
            <p:ph idx="13" type="subTitle"/>
          </p:nvPr>
        </p:nvSpPr>
        <p:spPr>
          <a:xfrm>
            <a:off x="2490450" y="732775"/>
            <a:ext cx="4163100" cy="138600"/>
          </a:xfrm>
          <a:prstGeom prst="rect">
            <a:avLst/>
          </a:prstGeom>
        </p:spPr>
        <p:txBody>
          <a:bodyPr anchorCtr="0" anchor="b" bIns="0" lIns="0" spcFirstLastPara="1" rIns="0" wrap="square" tIns="0">
            <a:spAutoFit/>
          </a:bodyPr>
          <a:lstStyle>
            <a:lvl1pPr lvl="0" algn="ctr">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1pPr>
            <a:lvl2pPr lvl="1"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2pPr>
            <a:lvl3pPr lvl="2"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3pPr>
            <a:lvl4pPr lvl="3"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4pPr>
            <a:lvl5pPr lvl="4"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5pPr>
            <a:lvl6pPr lvl="5"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6pPr>
            <a:lvl7pPr lvl="6"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7pPr>
            <a:lvl8pPr lvl="7"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8pPr>
            <a:lvl9pPr lvl="8"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9pPr>
          </a:lstStyle>
          <a:p/>
        </p:txBody>
      </p:sp>
      <p:sp>
        <p:nvSpPr>
          <p:cNvPr id="126" name="Google Shape;126;p21"/>
          <p:cNvSpPr txBox="1"/>
          <p:nvPr>
            <p:ph type="title"/>
          </p:nvPr>
        </p:nvSpPr>
        <p:spPr>
          <a:xfrm>
            <a:off x="1938175" y="988550"/>
            <a:ext cx="5267700" cy="587700"/>
          </a:xfrm>
          <a:prstGeom prst="rect">
            <a:avLst/>
          </a:prstGeom>
        </p:spPr>
        <p:txBody>
          <a:bodyPr anchorCtr="0" anchor="t" bIns="0" lIns="0" spcFirstLastPara="1" rIns="0" wrap="square" tIns="0">
            <a:noAutofit/>
          </a:bodyPr>
          <a:lstStyle>
            <a:lvl1pPr lvl="0" algn="ctr">
              <a:spcBef>
                <a:spcPts val="0"/>
              </a:spcBef>
              <a:spcAft>
                <a:spcPts val="0"/>
              </a:spcAft>
              <a:buNone/>
              <a:defRPr sz="2200">
                <a:solidFill>
                  <a:schemeClr val="dk1"/>
                </a:solidFill>
              </a:defRPr>
            </a:lvl1pPr>
            <a:lvl2pPr lvl="1" algn="ctr">
              <a:spcBef>
                <a:spcPts val="0"/>
              </a:spcBef>
              <a:spcAft>
                <a:spcPts val="0"/>
              </a:spcAft>
              <a:buNone/>
              <a:defRPr sz="2200">
                <a:solidFill>
                  <a:schemeClr val="dk1"/>
                </a:solidFill>
              </a:defRPr>
            </a:lvl2pPr>
            <a:lvl3pPr lvl="2" algn="ctr">
              <a:spcBef>
                <a:spcPts val="0"/>
              </a:spcBef>
              <a:spcAft>
                <a:spcPts val="0"/>
              </a:spcAft>
              <a:buNone/>
              <a:defRPr sz="2200">
                <a:solidFill>
                  <a:schemeClr val="dk1"/>
                </a:solidFill>
              </a:defRPr>
            </a:lvl3pPr>
            <a:lvl4pPr lvl="3" algn="ctr">
              <a:spcBef>
                <a:spcPts val="0"/>
              </a:spcBef>
              <a:spcAft>
                <a:spcPts val="0"/>
              </a:spcAft>
              <a:buNone/>
              <a:defRPr sz="2200">
                <a:solidFill>
                  <a:schemeClr val="dk1"/>
                </a:solidFill>
              </a:defRPr>
            </a:lvl4pPr>
            <a:lvl5pPr lvl="4" algn="ctr">
              <a:spcBef>
                <a:spcPts val="0"/>
              </a:spcBef>
              <a:spcAft>
                <a:spcPts val="0"/>
              </a:spcAft>
              <a:buNone/>
              <a:defRPr sz="2200">
                <a:solidFill>
                  <a:schemeClr val="dk1"/>
                </a:solidFill>
              </a:defRPr>
            </a:lvl5pPr>
            <a:lvl6pPr lvl="5" algn="ctr">
              <a:spcBef>
                <a:spcPts val="0"/>
              </a:spcBef>
              <a:spcAft>
                <a:spcPts val="0"/>
              </a:spcAft>
              <a:buNone/>
              <a:defRPr sz="2200">
                <a:solidFill>
                  <a:schemeClr val="dk1"/>
                </a:solidFill>
              </a:defRPr>
            </a:lvl6pPr>
            <a:lvl7pPr lvl="6" algn="ctr">
              <a:spcBef>
                <a:spcPts val="0"/>
              </a:spcBef>
              <a:spcAft>
                <a:spcPts val="0"/>
              </a:spcAft>
              <a:buNone/>
              <a:defRPr sz="2200">
                <a:solidFill>
                  <a:schemeClr val="dk1"/>
                </a:solidFill>
              </a:defRPr>
            </a:lvl7pPr>
            <a:lvl8pPr lvl="7" algn="ctr">
              <a:spcBef>
                <a:spcPts val="0"/>
              </a:spcBef>
              <a:spcAft>
                <a:spcPts val="0"/>
              </a:spcAft>
              <a:buNone/>
              <a:defRPr sz="2200">
                <a:solidFill>
                  <a:schemeClr val="dk1"/>
                </a:solidFill>
              </a:defRPr>
            </a:lvl8pPr>
            <a:lvl9pPr lvl="8" algn="ctr">
              <a:spcBef>
                <a:spcPts val="0"/>
              </a:spcBef>
              <a:spcAft>
                <a:spcPts val="0"/>
              </a:spcAft>
              <a:buNone/>
              <a:defRPr sz="2200">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big ideas">
  <p:cSld name="BLANK_1_1_1_1_1_1_1_1_1_1_1_1_1_1_1_3">
    <p:bg>
      <p:bgPr>
        <a:solidFill>
          <a:schemeClr val="accent2"/>
        </a:solidFill>
      </p:bgPr>
    </p:bg>
    <p:spTree>
      <p:nvGrpSpPr>
        <p:cNvPr id="127" name="Shape 127"/>
        <p:cNvGrpSpPr/>
        <p:nvPr/>
      </p:nvGrpSpPr>
      <p:grpSpPr>
        <a:xfrm>
          <a:off x="0" y="0"/>
          <a:ext cx="0" cy="0"/>
          <a:chOff x="0" y="0"/>
          <a:chExt cx="0" cy="0"/>
        </a:xfrm>
      </p:grpSpPr>
      <p:sp>
        <p:nvSpPr>
          <p:cNvPr id="128" name="Google Shape;128;p22"/>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129" name="Google Shape;129;p22"/>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22"/>
          <p:cNvSpPr txBox="1"/>
          <p:nvPr>
            <p:ph idx="2" type="body"/>
          </p:nvPr>
        </p:nvSpPr>
        <p:spPr>
          <a:xfrm>
            <a:off x="361975" y="3231275"/>
            <a:ext cx="1457400" cy="1077600"/>
          </a:xfrm>
          <a:prstGeom prst="rect">
            <a:avLst/>
          </a:prstGeom>
        </p:spPr>
        <p:txBody>
          <a:bodyPr anchorCtr="0" anchor="t" bIns="0" lIns="0" spcFirstLastPara="1" rIns="0" wrap="square" tIns="0">
            <a:noAutofit/>
          </a:bodyPr>
          <a:lstStyle>
            <a:lvl1pPr indent="-292100" lvl="0" marL="457200">
              <a:lnSpc>
                <a:spcPct val="100000"/>
              </a:lnSpc>
              <a:spcBef>
                <a:spcPts val="0"/>
              </a:spcBef>
              <a:spcAft>
                <a:spcPts val="0"/>
              </a:spcAft>
              <a:buSzPts val="1000"/>
              <a:buFont typeface="DM Sans Light"/>
              <a:buChar char="●"/>
              <a:defRPr sz="1000">
                <a:latin typeface="DM Sans Light"/>
                <a:ea typeface="DM Sans Light"/>
                <a:cs typeface="DM Sans Light"/>
                <a:sym typeface="DM Sans Light"/>
              </a:defRPr>
            </a:lvl1pPr>
            <a:lvl2pPr indent="-292100" lvl="1" marL="914400">
              <a:lnSpc>
                <a:spcPct val="100000"/>
              </a:lnSpc>
              <a:spcBef>
                <a:spcPts val="800"/>
              </a:spcBef>
              <a:spcAft>
                <a:spcPts val="0"/>
              </a:spcAft>
              <a:buSzPts val="1000"/>
              <a:buFont typeface="DM Sans Light"/>
              <a:buChar char="○"/>
              <a:defRPr sz="1000">
                <a:latin typeface="DM Sans Light"/>
                <a:ea typeface="DM Sans Light"/>
                <a:cs typeface="DM Sans Light"/>
                <a:sym typeface="DM Sans Light"/>
              </a:defRPr>
            </a:lvl2pPr>
            <a:lvl3pPr indent="-292100" lvl="2" marL="1371600">
              <a:lnSpc>
                <a:spcPct val="100000"/>
              </a:lnSpc>
              <a:spcBef>
                <a:spcPts val="800"/>
              </a:spcBef>
              <a:spcAft>
                <a:spcPts val="0"/>
              </a:spcAft>
              <a:buSzPts val="1000"/>
              <a:buFont typeface="DM Sans Light"/>
              <a:buChar char="■"/>
              <a:defRPr sz="1000">
                <a:latin typeface="DM Sans Light"/>
                <a:ea typeface="DM Sans Light"/>
                <a:cs typeface="DM Sans Light"/>
                <a:sym typeface="DM Sans Light"/>
              </a:defRPr>
            </a:lvl3pPr>
            <a:lvl4pPr indent="-292100" lvl="3" marL="1828800">
              <a:lnSpc>
                <a:spcPct val="100000"/>
              </a:lnSpc>
              <a:spcBef>
                <a:spcPts val="800"/>
              </a:spcBef>
              <a:spcAft>
                <a:spcPts val="0"/>
              </a:spcAft>
              <a:buSzPts val="1000"/>
              <a:buFont typeface="DM Sans Light"/>
              <a:buChar char="●"/>
              <a:defRPr sz="1000">
                <a:latin typeface="DM Sans Light"/>
                <a:ea typeface="DM Sans Light"/>
                <a:cs typeface="DM Sans Light"/>
                <a:sym typeface="DM Sans Light"/>
              </a:defRPr>
            </a:lvl4pPr>
            <a:lvl5pPr indent="-292100" lvl="4" marL="2286000">
              <a:lnSpc>
                <a:spcPct val="100000"/>
              </a:lnSpc>
              <a:spcBef>
                <a:spcPts val="800"/>
              </a:spcBef>
              <a:spcAft>
                <a:spcPts val="0"/>
              </a:spcAft>
              <a:buSzPts val="1000"/>
              <a:buFont typeface="DM Sans Light"/>
              <a:buChar char="○"/>
              <a:defRPr sz="1000">
                <a:latin typeface="DM Sans Light"/>
                <a:ea typeface="DM Sans Light"/>
                <a:cs typeface="DM Sans Light"/>
                <a:sym typeface="DM Sans Light"/>
              </a:defRPr>
            </a:lvl5pPr>
            <a:lvl6pPr indent="-292100" lvl="5" marL="2743200">
              <a:lnSpc>
                <a:spcPct val="100000"/>
              </a:lnSpc>
              <a:spcBef>
                <a:spcPts val="800"/>
              </a:spcBef>
              <a:spcAft>
                <a:spcPts val="0"/>
              </a:spcAft>
              <a:buSzPts val="1000"/>
              <a:buFont typeface="DM Sans Light"/>
              <a:buChar char="■"/>
              <a:defRPr sz="1000">
                <a:latin typeface="DM Sans Light"/>
                <a:ea typeface="DM Sans Light"/>
                <a:cs typeface="DM Sans Light"/>
                <a:sym typeface="DM Sans Light"/>
              </a:defRPr>
            </a:lvl6pPr>
            <a:lvl7pPr indent="-292100" lvl="6" marL="3200400">
              <a:lnSpc>
                <a:spcPct val="100000"/>
              </a:lnSpc>
              <a:spcBef>
                <a:spcPts val="800"/>
              </a:spcBef>
              <a:spcAft>
                <a:spcPts val="0"/>
              </a:spcAft>
              <a:buSzPts val="1000"/>
              <a:buFont typeface="DM Sans Light"/>
              <a:buChar char="●"/>
              <a:defRPr sz="1000">
                <a:latin typeface="DM Sans Light"/>
                <a:ea typeface="DM Sans Light"/>
                <a:cs typeface="DM Sans Light"/>
                <a:sym typeface="DM Sans Light"/>
              </a:defRPr>
            </a:lvl7pPr>
            <a:lvl8pPr indent="-292100" lvl="7" marL="3657600">
              <a:lnSpc>
                <a:spcPct val="100000"/>
              </a:lnSpc>
              <a:spcBef>
                <a:spcPts val="800"/>
              </a:spcBef>
              <a:spcAft>
                <a:spcPts val="0"/>
              </a:spcAft>
              <a:buSzPts val="1000"/>
              <a:buFont typeface="DM Sans Light"/>
              <a:buChar char="○"/>
              <a:defRPr sz="1000">
                <a:latin typeface="DM Sans Light"/>
                <a:ea typeface="DM Sans Light"/>
                <a:cs typeface="DM Sans Light"/>
                <a:sym typeface="DM Sans Light"/>
              </a:defRPr>
            </a:lvl8pPr>
            <a:lvl9pPr indent="-292100" lvl="8" marL="4114800">
              <a:lnSpc>
                <a:spcPct val="100000"/>
              </a:lnSpc>
              <a:spcBef>
                <a:spcPts val="800"/>
              </a:spcBef>
              <a:spcAft>
                <a:spcPts val="800"/>
              </a:spcAft>
              <a:buSzPts val="1000"/>
              <a:buFont typeface="DM Sans Light"/>
              <a:buChar char="■"/>
              <a:defRPr sz="1000">
                <a:latin typeface="DM Sans Light"/>
                <a:ea typeface="DM Sans Light"/>
                <a:cs typeface="DM Sans Light"/>
                <a:sym typeface="DM Sans Light"/>
              </a:defRPr>
            </a:lvl9pPr>
          </a:lstStyle>
          <a:p/>
        </p:txBody>
      </p:sp>
      <p:sp>
        <p:nvSpPr>
          <p:cNvPr id="131" name="Google Shape;131;p22"/>
          <p:cNvSpPr txBox="1"/>
          <p:nvPr>
            <p:ph idx="3" type="subTitle"/>
          </p:nvPr>
        </p:nvSpPr>
        <p:spPr>
          <a:xfrm>
            <a:off x="361975" y="2556804"/>
            <a:ext cx="1457400" cy="4527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Font typeface="DM Sans Light"/>
              <a:buNone/>
              <a:defRPr>
                <a:latin typeface="DM Sans Light"/>
                <a:ea typeface="DM Sans Light"/>
                <a:cs typeface="DM Sans Light"/>
                <a:sym typeface="DM Sans Light"/>
              </a:defRPr>
            </a:lvl2pPr>
            <a:lvl3pPr lvl="2">
              <a:spcBef>
                <a:spcPts val="0"/>
              </a:spcBef>
              <a:spcAft>
                <a:spcPts val="0"/>
              </a:spcAft>
              <a:buSzPts val="1400"/>
              <a:buFont typeface="DM Sans Light"/>
              <a:buNone/>
              <a:defRPr>
                <a:latin typeface="DM Sans Light"/>
                <a:ea typeface="DM Sans Light"/>
                <a:cs typeface="DM Sans Light"/>
                <a:sym typeface="DM Sans Light"/>
              </a:defRPr>
            </a:lvl3pPr>
            <a:lvl4pPr lvl="3">
              <a:spcBef>
                <a:spcPts val="0"/>
              </a:spcBef>
              <a:spcAft>
                <a:spcPts val="0"/>
              </a:spcAft>
              <a:buSzPts val="1400"/>
              <a:buFont typeface="DM Sans Light"/>
              <a:buNone/>
              <a:defRPr>
                <a:latin typeface="DM Sans Light"/>
                <a:ea typeface="DM Sans Light"/>
                <a:cs typeface="DM Sans Light"/>
                <a:sym typeface="DM Sans Light"/>
              </a:defRPr>
            </a:lvl4pPr>
            <a:lvl5pPr lvl="4">
              <a:spcBef>
                <a:spcPts val="0"/>
              </a:spcBef>
              <a:spcAft>
                <a:spcPts val="0"/>
              </a:spcAft>
              <a:buSzPts val="1400"/>
              <a:buFont typeface="DM Sans Light"/>
              <a:buNone/>
              <a:defRPr>
                <a:latin typeface="DM Sans Light"/>
                <a:ea typeface="DM Sans Light"/>
                <a:cs typeface="DM Sans Light"/>
                <a:sym typeface="DM Sans Light"/>
              </a:defRPr>
            </a:lvl5pPr>
            <a:lvl6pPr lvl="5">
              <a:spcBef>
                <a:spcPts val="0"/>
              </a:spcBef>
              <a:spcAft>
                <a:spcPts val="0"/>
              </a:spcAft>
              <a:buSzPts val="1400"/>
              <a:buFont typeface="DM Sans Light"/>
              <a:buNone/>
              <a:defRPr>
                <a:latin typeface="DM Sans Light"/>
                <a:ea typeface="DM Sans Light"/>
                <a:cs typeface="DM Sans Light"/>
                <a:sym typeface="DM Sans Light"/>
              </a:defRPr>
            </a:lvl6pPr>
            <a:lvl7pPr lvl="6">
              <a:spcBef>
                <a:spcPts val="0"/>
              </a:spcBef>
              <a:spcAft>
                <a:spcPts val="0"/>
              </a:spcAft>
              <a:buSzPts val="1400"/>
              <a:buFont typeface="DM Sans Light"/>
              <a:buNone/>
              <a:defRPr>
                <a:latin typeface="DM Sans Light"/>
                <a:ea typeface="DM Sans Light"/>
                <a:cs typeface="DM Sans Light"/>
                <a:sym typeface="DM Sans Light"/>
              </a:defRPr>
            </a:lvl7pPr>
            <a:lvl8pPr lvl="7">
              <a:spcBef>
                <a:spcPts val="0"/>
              </a:spcBef>
              <a:spcAft>
                <a:spcPts val="0"/>
              </a:spcAft>
              <a:buSzPts val="1400"/>
              <a:buFont typeface="DM Sans Light"/>
              <a:buNone/>
              <a:defRPr>
                <a:latin typeface="DM Sans Light"/>
                <a:ea typeface="DM Sans Light"/>
                <a:cs typeface="DM Sans Light"/>
                <a:sym typeface="DM Sans Light"/>
              </a:defRPr>
            </a:lvl8pPr>
            <a:lvl9pPr lvl="8">
              <a:spcBef>
                <a:spcPts val="0"/>
              </a:spcBef>
              <a:spcAft>
                <a:spcPts val="0"/>
              </a:spcAft>
              <a:buSzPts val="1400"/>
              <a:buFont typeface="DM Sans Light"/>
              <a:buNone/>
              <a:defRPr>
                <a:latin typeface="DM Sans Light"/>
                <a:ea typeface="DM Sans Light"/>
                <a:cs typeface="DM Sans Light"/>
                <a:sym typeface="DM Sans Light"/>
              </a:defRPr>
            </a:lvl9pPr>
          </a:lstStyle>
          <a:p/>
        </p:txBody>
      </p:sp>
      <p:sp>
        <p:nvSpPr>
          <p:cNvPr id="132" name="Google Shape;132;p22"/>
          <p:cNvSpPr txBox="1"/>
          <p:nvPr>
            <p:ph idx="4" type="subTitle"/>
          </p:nvPr>
        </p:nvSpPr>
        <p:spPr>
          <a:xfrm>
            <a:off x="2490450" y="732775"/>
            <a:ext cx="4163100" cy="138600"/>
          </a:xfrm>
          <a:prstGeom prst="rect">
            <a:avLst/>
          </a:prstGeom>
        </p:spPr>
        <p:txBody>
          <a:bodyPr anchorCtr="0" anchor="b" bIns="0" lIns="0" spcFirstLastPara="1" rIns="0" wrap="square" tIns="0">
            <a:spAutoFit/>
          </a:bodyPr>
          <a:lstStyle>
            <a:lvl1pPr lvl="0" algn="ctr">
              <a:spcBef>
                <a:spcPts val="0"/>
              </a:spcBef>
              <a:spcAft>
                <a:spcPts val="0"/>
              </a:spcAft>
              <a:buSzPts val="1000"/>
              <a:buFont typeface="DM Sans Light"/>
              <a:buNone/>
              <a:defRPr sz="1000">
                <a:latin typeface="DM Sans Light"/>
                <a:ea typeface="DM Sans Light"/>
                <a:cs typeface="DM Sans Light"/>
                <a:sym typeface="DM Sans Light"/>
              </a:defRPr>
            </a:lvl1pPr>
            <a:lvl2pPr lvl="1" algn="ctr">
              <a:spcBef>
                <a:spcPts val="0"/>
              </a:spcBef>
              <a:spcAft>
                <a:spcPts val="0"/>
              </a:spcAft>
              <a:buSzPts val="1400"/>
              <a:buFont typeface="DM Sans Light"/>
              <a:buNone/>
              <a:defRPr>
                <a:latin typeface="DM Sans Light"/>
                <a:ea typeface="DM Sans Light"/>
                <a:cs typeface="DM Sans Light"/>
                <a:sym typeface="DM Sans Light"/>
              </a:defRPr>
            </a:lvl2pPr>
            <a:lvl3pPr lvl="2" algn="ctr">
              <a:spcBef>
                <a:spcPts val="0"/>
              </a:spcBef>
              <a:spcAft>
                <a:spcPts val="0"/>
              </a:spcAft>
              <a:buSzPts val="1400"/>
              <a:buFont typeface="DM Sans Light"/>
              <a:buNone/>
              <a:defRPr>
                <a:latin typeface="DM Sans Light"/>
                <a:ea typeface="DM Sans Light"/>
                <a:cs typeface="DM Sans Light"/>
                <a:sym typeface="DM Sans Light"/>
              </a:defRPr>
            </a:lvl3pPr>
            <a:lvl4pPr lvl="3" algn="ctr">
              <a:spcBef>
                <a:spcPts val="0"/>
              </a:spcBef>
              <a:spcAft>
                <a:spcPts val="0"/>
              </a:spcAft>
              <a:buSzPts val="1400"/>
              <a:buFont typeface="DM Sans Light"/>
              <a:buNone/>
              <a:defRPr>
                <a:latin typeface="DM Sans Light"/>
                <a:ea typeface="DM Sans Light"/>
                <a:cs typeface="DM Sans Light"/>
                <a:sym typeface="DM Sans Light"/>
              </a:defRPr>
            </a:lvl4pPr>
            <a:lvl5pPr lvl="4" algn="ctr">
              <a:spcBef>
                <a:spcPts val="0"/>
              </a:spcBef>
              <a:spcAft>
                <a:spcPts val="0"/>
              </a:spcAft>
              <a:buSzPts val="1400"/>
              <a:buFont typeface="DM Sans Light"/>
              <a:buNone/>
              <a:defRPr>
                <a:latin typeface="DM Sans Light"/>
                <a:ea typeface="DM Sans Light"/>
                <a:cs typeface="DM Sans Light"/>
                <a:sym typeface="DM Sans Light"/>
              </a:defRPr>
            </a:lvl5pPr>
            <a:lvl6pPr lvl="5" algn="ctr">
              <a:spcBef>
                <a:spcPts val="0"/>
              </a:spcBef>
              <a:spcAft>
                <a:spcPts val="0"/>
              </a:spcAft>
              <a:buSzPts val="1400"/>
              <a:buFont typeface="DM Sans Light"/>
              <a:buNone/>
              <a:defRPr>
                <a:latin typeface="DM Sans Light"/>
                <a:ea typeface="DM Sans Light"/>
                <a:cs typeface="DM Sans Light"/>
                <a:sym typeface="DM Sans Light"/>
              </a:defRPr>
            </a:lvl6pPr>
            <a:lvl7pPr lvl="6" algn="ctr">
              <a:spcBef>
                <a:spcPts val="0"/>
              </a:spcBef>
              <a:spcAft>
                <a:spcPts val="0"/>
              </a:spcAft>
              <a:buSzPts val="1400"/>
              <a:buFont typeface="DM Sans Light"/>
              <a:buNone/>
              <a:defRPr>
                <a:latin typeface="DM Sans Light"/>
                <a:ea typeface="DM Sans Light"/>
                <a:cs typeface="DM Sans Light"/>
                <a:sym typeface="DM Sans Light"/>
              </a:defRPr>
            </a:lvl7pPr>
            <a:lvl8pPr lvl="7" algn="ctr">
              <a:spcBef>
                <a:spcPts val="0"/>
              </a:spcBef>
              <a:spcAft>
                <a:spcPts val="0"/>
              </a:spcAft>
              <a:buSzPts val="1400"/>
              <a:buFont typeface="DM Sans Light"/>
              <a:buNone/>
              <a:defRPr>
                <a:latin typeface="DM Sans Light"/>
                <a:ea typeface="DM Sans Light"/>
                <a:cs typeface="DM Sans Light"/>
                <a:sym typeface="DM Sans Light"/>
              </a:defRPr>
            </a:lvl8pPr>
            <a:lvl9pPr lvl="8" algn="ctr">
              <a:spcBef>
                <a:spcPts val="0"/>
              </a:spcBef>
              <a:spcAft>
                <a:spcPts val="0"/>
              </a:spcAft>
              <a:buSzPts val="1400"/>
              <a:buFont typeface="DM Sans Light"/>
              <a:buNone/>
              <a:defRPr>
                <a:latin typeface="DM Sans Light"/>
                <a:ea typeface="DM Sans Light"/>
                <a:cs typeface="DM Sans Light"/>
                <a:sym typeface="DM Sans Light"/>
              </a:defRPr>
            </a:lvl9pPr>
          </a:lstStyle>
          <a:p/>
        </p:txBody>
      </p:sp>
      <p:sp>
        <p:nvSpPr>
          <p:cNvPr id="133" name="Google Shape;133;p22"/>
          <p:cNvSpPr txBox="1"/>
          <p:nvPr>
            <p:ph type="title"/>
          </p:nvPr>
        </p:nvSpPr>
        <p:spPr>
          <a:xfrm>
            <a:off x="1938175" y="988550"/>
            <a:ext cx="5267700" cy="587700"/>
          </a:xfrm>
          <a:prstGeom prst="rect">
            <a:avLst/>
          </a:prstGeom>
        </p:spPr>
        <p:txBody>
          <a:bodyPr anchorCtr="0" anchor="t" bIns="0" lIns="0" spcFirstLastPara="1" rIns="0" wrap="square" tIns="0">
            <a:noAutofit/>
          </a:bodyPr>
          <a:lstStyle>
            <a:lvl1pPr lvl="0" algn="ctr">
              <a:spcBef>
                <a:spcPts val="0"/>
              </a:spcBef>
              <a:spcAft>
                <a:spcPts val="0"/>
              </a:spcAft>
              <a:buNone/>
              <a:defRPr sz="2200"/>
            </a:lvl1pPr>
            <a:lvl2pPr lvl="1" algn="ctr">
              <a:spcBef>
                <a:spcPts val="0"/>
              </a:spcBef>
              <a:spcAft>
                <a:spcPts val="0"/>
              </a:spcAft>
              <a:buNone/>
              <a:defRPr sz="2200"/>
            </a:lvl2pPr>
            <a:lvl3pPr lvl="2" algn="ctr">
              <a:spcBef>
                <a:spcPts val="0"/>
              </a:spcBef>
              <a:spcAft>
                <a:spcPts val="0"/>
              </a:spcAft>
              <a:buNone/>
              <a:defRPr sz="2200"/>
            </a:lvl3pPr>
            <a:lvl4pPr lvl="3" algn="ctr">
              <a:spcBef>
                <a:spcPts val="0"/>
              </a:spcBef>
              <a:spcAft>
                <a:spcPts val="0"/>
              </a:spcAft>
              <a:buNone/>
              <a:defRPr sz="2200"/>
            </a:lvl4pPr>
            <a:lvl5pPr lvl="4" algn="ctr">
              <a:spcBef>
                <a:spcPts val="0"/>
              </a:spcBef>
              <a:spcAft>
                <a:spcPts val="0"/>
              </a:spcAft>
              <a:buNone/>
              <a:defRPr sz="2200"/>
            </a:lvl5pPr>
            <a:lvl6pPr lvl="5" algn="ctr">
              <a:spcBef>
                <a:spcPts val="0"/>
              </a:spcBef>
              <a:spcAft>
                <a:spcPts val="0"/>
              </a:spcAft>
              <a:buNone/>
              <a:defRPr sz="2200"/>
            </a:lvl6pPr>
            <a:lvl7pPr lvl="6" algn="ctr">
              <a:spcBef>
                <a:spcPts val="0"/>
              </a:spcBef>
              <a:spcAft>
                <a:spcPts val="0"/>
              </a:spcAft>
              <a:buNone/>
              <a:defRPr sz="2200"/>
            </a:lvl7pPr>
            <a:lvl8pPr lvl="7" algn="ctr">
              <a:spcBef>
                <a:spcPts val="0"/>
              </a:spcBef>
              <a:spcAft>
                <a:spcPts val="0"/>
              </a:spcAft>
              <a:buNone/>
              <a:defRPr sz="2200"/>
            </a:lvl8pPr>
            <a:lvl9pPr lvl="8" algn="ctr">
              <a:spcBef>
                <a:spcPts val="0"/>
              </a:spcBef>
              <a:spcAft>
                <a:spcPts val="0"/>
              </a:spcAft>
              <a:buNone/>
              <a:defRPr sz="2200"/>
            </a:lvl9pPr>
          </a:lstStyle>
          <a:p/>
        </p:txBody>
      </p:sp>
      <p:sp>
        <p:nvSpPr>
          <p:cNvPr id="134" name="Google Shape;134;p22"/>
          <p:cNvSpPr txBox="1"/>
          <p:nvPr>
            <p:ph idx="5" type="subTitle"/>
          </p:nvPr>
        </p:nvSpPr>
        <p:spPr>
          <a:xfrm>
            <a:off x="7319275" y="2556804"/>
            <a:ext cx="1457400" cy="4527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Font typeface="DM Sans Light"/>
              <a:buNone/>
              <a:defRPr>
                <a:latin typeface="DM Sans Light"/>
                <a:ea typeface="DM Sans Light"/>
                <a:cs typeface="DM Sans Light"/>
                <a:sym typeface="DM Sans Light"/>
              </a:defRPr>
            </a:lvl2pPr>
            <a:lvl3pPr lvl="2">
              <a:spcBef>
                <a:spcPts val="0"/>
              </a:spcBef>
              <a:spcAft>
                <a:spcPts val="0"/>
              </a:spcAft>
              <a:buSzPts val="1400"/>
              <a:buFont typeface="DM Sans Light"/>
              <a:buNone/>
              <a:defRPr>
                <a:latin typeface="DM Sans Light"/>
                <a:ea typeface="DM Sans Light"/>
                <a:cs typeface="DM Sans Light"/>
                <a:sym typeface="DM Sans Light"/>
              </a:defRPr>
            </a:lvl3pPr>
            <a:lvl4pPr lvl="3">
              <a:spcBef>
                <a:spcPts val="0"/>
              </a:spcBef>
              <a:spcAft>
                <a:spcPts val="0"/>
              </a:spcAft>
              <a:buSzPts val="1400"/>
              <a:buFont typeface="DM Sans Light"/>
              <a:buNone/>
              <a:defRPr>
                <a:latin typeface="DM Sans Light"/>
                <a:ea typeface="DM Sans Light"/>
                <a:cs typeface="DM Sans Light"/>
                <a:sym typeface="DM Sans Light"/>
              </a:defRPr>
            </a:lvl4pPr>
            <a:lvl5pPr lvl="4">
              <a:spcBef>
                <a:spcPts val="0"/>
              </a:spcBef>
              <a:spcAft>
                <a:spcPts val="0"/>
              </a:spcAft>
              <a:buSzPts val="1400"/>
              <a:buFont typeface="DM Sans Light"/>
              <a:buNone/>
              <a:defRPr>
                <a:latin typeface="DM Sans Light"/>
                <a:ea typeface="DM Sans Light"/>
                <a:cs typeface="DM Sans Light"/>
                <a:sym typeface="DM Sans Light"/>
              </a:defRPr>
            </a:lvl5pPr>
            <a:lvl6pPr lvl="5">
              <a:spcBef>
                <a:spcPts val="0"/>
              </a:spcBef>
              <a:spcAft>
                <a:spcPts val="0"/>
              </a:spcAft>
              <a:buSzPts val="1400"/>
              <a:buFont typeface="DM Sans Light"/>
              <a:buNone/>
              <a:defRPr>
                <a:latin typeface="DM Sans Light"/>
                <a:ea typeface="DM Sans Light"/>
                <a:cs typeface="DM Sans Light"/>
                <a:sym typeface="DM Sans Light"/>
              </a:defRPr>
            </a:lvl6pPr>
            <a:lvl7pPr lvl="6">
              <a:spcBef>
                <a:spcPts val="0"/>
              </a:spcBef>
              <a:spcAft>
                <a:spcPts val="0"/>
              </a:spcAft>
              <a:buSzPts val="1400"/>
              <a:buFont typeface="DM Sans Light"/>
              <a:buNone/>
              <a:defRPr>
                <a:latin typeface="DM Sans Light"/>
                <a:ea typeface="DM Sans Light"/>
                <a:cs typeface="DM Sans Light"/>
                <a:sym typeface="DM Sans Light"/>
              </a:defRPr>
            </a:lvl7pPr>
            <a:lvl8pPr lvl="7">
              <a:spcBef>
                <a:spcPts val="0"/>
              </a:spcBef>
              <a:spcAft>
                <a:spcPts val="0"/>
              </a:spcAft>
              <a:buSzPts val="1400"/>
              <a:buFont typeface="DM Sans Light"/>
              <a:buNone/>
              <a:defRPr>
                <a:latin typeface="DM Sans Light"/>
                <a:ea typeface="DM Sans Light"/>
                <a:cs typeface="DM Sans Light"/>
                <a:sym typeface="DM Sans Light"/>
              </a:defRPr>
            </a:lvl8pPr>
            <a:lvl9pPr lvl="8">
              <a:spcBef>
                <a:spcPts val="0"/>
              </a:spcBef>
              <a:spcAft>
                <a:spcPts val="0"/>
              </a:spcAft>
              <a:buSzPts val="1400"/>
              <a:buFont typeface="DM Sans Light"/>
              <a:buNone/>
              <a:defRPr>
                <a:latin typeface="DM Sans Light"/>
                <a:ea typeface="DM Sans Light"/>
                <a:cs typeface="DM Sans Light"/>
                <a:sym typeface="DM Sans Light"/>
              </a:defRPr>
            </a:lvl9pPr>
          </a:lstStyle>
          <a:p/>
        </p:txBody>
      </p:sp>
      <p:sp>
        <p:nvSpPr>
          <p:cNvPr id="135" name="Google Shape;135;p22"/>
          <p:cNvSpPr txBox="1"/>
          <p:nvPr>
            <p:ph idx="6" type="body"/>
          </p:nvPr>
        </p:nvSpPr>
        <p:spPr>
          <a:xfrm>
            <a:off x="2101300" y="3231275"/>
            <a:ext cx="1457400" cy="10776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1pPr>
            <a:lvl2pPr indent="-292100" lvl="1" marL="9144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2pPr>
            <a:lvl3pPr indent="-292100" lvl="2" marL="13716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3pPr>
            <a:lvl4pPr indent="-292100" lvl="3" marL="18288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4pPr>
            <a:lvl5pPr indent="-292100" lvl="4" marL="22860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5pPr>
            <a:lvl6pPr indent="-292100" lvl="5" marL="27432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6pPr>
            <a:lvl7pPr indent="-292100" lvl="6" marL="32004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7pPr>
            <a:lvl8pPr indent="-292100" lvl="7" marL="36576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8pPr>
            <a:lvl9pPr indent="-292100" lvl="8" marL="4114800">
              <a:spcBef>
                <a:spcPts val="800"/>
              </a:spcBef>
              <a:spcAft>
                <a:spcPts val="800"/>
              </a:spcAft>
              <a:buClr>
                <a:schemeClr val="lt1"/>
              </a:buClr>
              <a:buSzPts val="1000"/>
              <a:buFont typeface="DM Sans Light"/>
              <a:buChar char="■"/>
              <a:defRPr sz="1000">
                <a:latin typeface="DM Sans Light"/>
                <a:ea typeface="DM Sans Light"/>
                <a:cs typeface="DM Sans Light"/>
                <a:sym typeface="DM Sans Light"/>
              </a:defRPr>
            </a:lvl9pPr>
          </a:lstStyle>
          <a:p/>
        </p:txBody>
      </p:sp>
      <p:sp>
        <p:nvSpPr>
          <p:cNvPr id="136" name="Google Shape;136;p22"/>
          <p:cNvSpPr txBox="1"/>
          <p:nvPr>
            <p:ph idx="7" type="body"/>
          </p:nvPr>
        </p:nvSpPr>
        <p:spPr>
          <a:xfrm>
            <a:off x="3840625" y="3231275"/>
            <a:ext cx="1457400" cy="10776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1pPr>
            <a:lvl2pPr indent="-292100" lvl="1" marL="9144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2pPr>
            <a:lvl3pPr indent="-292100" lvl="2" marL="13716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3pPr>
            <a:lvl4pPr indent="-292100" lvl="3" marL="18288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4pPr>
            <a:lvl5pPr indent="-292100" lvl="4" marL="22860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5pPr>
            <a:lvl6pPr indent="-292100" lvl="5" marL="27432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6pPr>
            <a:lvl7pPr indent="-292100" lvl="6" marL="32004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7pPr>
            <a:lvl8pPr indent="-292100" lvl="7" marL="36576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8pPr>
            <a:lvl9pPr indent="-292100" lvl="8" marL="4114800">
              <a:spcBef>
                <a:spcPts val="800"/>
              </a:spcBef>
              <a:spcAft>
                <a:spcPts val="800"/>
              </a:spcAft>
              <a:buClr>
                <a:schemeClr val="lt1"/>
              </a:buClr>
              <a:buSzPts val="1000"/>
              <a:buFont typeface="DM Sans Light"/>
              <a:buChar char="■"/>
              <a:defRPr sz="1000">
                <a:latin typeface="DM Sans Light"/>
                <a:ea typeface="DM Sans Light"/>
                <a:cs typeface="DM Sans Light"/>
                <a:sym typeface="DM Sans Light"/>
              </a:defRPr>
            </a:lvl9pPr>
          </a:lstStyle>
          <a:p/>
        </p:txBody>
      </p:sp>
      <p:sp>
        <p:nvSpPr>
          <p:cNvPr id="137" name="Google Shape;137;p22"/>
          <p:cNvSpPr txBox="1"/>
          <p:nvPr>
            <p:ph idx="8" type="body"/>
          </p:nvPr>
        </p:nvSpPr>
        <p:spPr>
          <a:xfrm>
            <a:off x="5579950" y="3231275"/>
            <a:ext cx="1457400" cy="10776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1pPr>
            <a:lvl2pPr indent="-292100" lvl="1" marL="9144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2pPr>
            <a:lvl3pPr indent="-292100" lvl="2" marL="13716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3pPr>
            <a:lvl4pPr indent="-292100" lvl="3" marL="18288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4pPr>
            <a:lvl5pPr indent="-292100" lvl="4" marL="22860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5pPr>
            <a:lvl6pPr indent="-292100" lvl="5" marL="27432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6pPr>
            <a:lvl7pPr indent="-292100" lvl="6" marL="32004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7pPr>
            <a:lvl8pPr indent="-292100" lvl="7" marL="36576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8pPr>
            <a:lvl9pPr indent="-292100" lvl="8" marL="4114800">
              <a:spcBef>
                <a:spcPts val="800"/>
              </a:spcBef>
              <a:spcAft>
                <a:spcPts val="800"/>
              </a:spcAft>
              <a:buClr>
                <a:schemeClr val="lt1"/>
              </a:buClr>
              <a:buSzPts val="1000"/>
              <a:buFont typeface="DM Sans Light"/>
              <a:buChar char="■"/>
              <a:defRPr sz="1000">
                <a:latin typeface="DM Sans Light"/>
                <a:ea typeface="DM Sans Light"/>
                <a:cs typeface="DM Sans Light"/>
                <a:sym typeface="DM Sans Light"/>
              </a:defRPr>
            </a:lvl9pPr>
          </a:lstStyle>
          <a:p/>
        </p:txBody>
      </p:sp>
      <p:sp>
        <p:nvSpPr>
          <p:cNvPr id="138" name="Google Shape;138;p22"/>
          <p:cNvSpPr txBox="1"/>
          <p:nvPr>
            <p:ph idx="9" type="subTitle"/>
          </p:nvPr>
        </p:nvSpPr>
        <p:spPr>
          <a:xfrm>
            <a:off x="2101300" y="2556804"/>
            <a:ext cx="1457400" cy="4527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Font typeface="DM Sans Light"/>
              <a:buNone/>
              <a:defRPr>
                <a:latin typeface="DM Sans Light"/>
                <a:ea typeface="DM Sans Light"/>
                <a:cs typeface="DM Sans Light"/>
                <a:sym typeface="DM Sans Light"/>
              </a:defRPr>
            </a:lvl2pPr>
            <a:lvl3pPr lvl="2">
              <a:spcBef>
                <a:spcPts val="0"/>
              </a:spcBef>
              <a:spcAft>
                <a:spcPts val="0"/>
              </a:spcAft>
              <a:buSzPts val="1400"/>
              <a:buFont typeface="DM Sans Light"/>
              <a:buNone/>
              <a:defRPr>
                <a:latin typeface="DM Sans Light"/>
                <a:ea typeface="DM Sans Light"/>
                <a:cs typeface="DM Sans Light"/>
                <a:sym typeface="DM Sans Light"/>
              </a:defRPr>
            </a:lvl3pPr>
            <a:lvl4pPr lvl="3">
              <a:spcBef>
                <a:spcPts val="0"/>
              </a:spcBef>
              <a:spcAft>
                <a:spcPts val="0"/>
              </a:spcAft>
              <a:buSzPts val="1400"/>
              <a:buFont typeface="DM Sans Light"/>
              <a:buNone/>
              <a:defRPr>
                <a:latin typeface="DM Sans Light"/>
                <a:ea typeface="DM Sans Light"/>
                <a:cs typeface="DM Sans Light"/>
                <a:sym typeface="DM Sans Light"/>
              </a:defRPr>
            </a:lvl4pPr>
            <a:lvl5pPr lvl="4">
              <a:spcBef>
                <a:spcPts val="0"/>
              </a:spcBef>
              <a:spcAft>
                <a:spcPts val="0"/>
              </a:spcAft>
              <a:buSzPts val="1400"/>
              <a:buFont typeface="DM Sans Light"/>
              <a:buNone/>
              <a:defRPr>
                <a:latin typeface="DM Sans Light"/>
                <a:ea typeface="DM Sans Light"/>
                <a:cs typeface="DM Sans Light"/>
                <a:sym typeface="DM Sans Light"/>
              </a:defRPr>
            </a:lvl5pPr>
            <a:lvl6pPr lvl="5">
              <a:spcBef>
                <a:spcPts val="0"/>
              </a:spcBef>
              <a:spcAft>
                <a:spcPts val="0"/>
              </a:spcAft>
              <a:buSzPts val="1400"/>
              <a:buFont typeface="DM Sans Light"/>
              <a:buNone/>
              <a:defRPr>
                <a:latin typeface="DM Sans Light"/>
                <a:ea typeface="DM Sans Light"/>
                <a:cs typeface="DM Sans Light"/>
                <a:sym typeface="DM Sans Light"/>
              </a:defRPr>
            </a:lvl6pPr>
            <a:lvl7pPr lvl="6">
              <a:spcBef>
                <a:spcPts val="0"/>
              </a:spcBef>
              <a:spcAft>
                <a:spcPts val="0"/>
              </a:spcAft>
              <a:buSzPts val="1400"/>
              <a:buFont typeface="DM Sans Light"/>
              <a:buNone/>
              <a:defRPr>
                <a:latin typeface="DM Sans Light"/>
                <a:ea typeface="DM Sans Light"/>
                <a:cs typeface="DM Sans Light"/>
                <a:sym typeface="DM Sans Light"/>
              </a:defRPr>
            </a:lvl7pPr>
            <a:lvl8pPr lvl="7">
              <a:spcBef>
                <a:spcPts val="0"/>
              </a:spcBef>
              <a:spcAft>
                <a:spcPts val="0"/>
              </a:spcAft>
              <a:buSzPts val="1400"/>
              <a:buFont typeface="DM Sans Light"/>
              <a:buNone/>
              <a:defRPr>
                <a:latin typeface="DM Sans Light"/>
                <a:ea typeface="DM Sans Light"/>
                <a:cs typeface="DM Sans Light"/>
                <a:sym typeface="DM Sans Light"/>
              </a:defRPr>
            </a:lvl8pPr>
            <a:lvl9pPr lvl="8">
              <a:spcBef>
                <a:spcPts val="0"/>
              </a:spcBef>
              <a:spcAft>
                <a:spcPts val="0"/>
              </a:spcAft>
              <a:buSzPts val="1400"/>
              <a:buFont typeface="DM Sans Light"/>
              <a:buNone/>
              <a:defRPr>
                <a:latin typeface="DM Sans Light"/>
                <a:ea typeface="DM Sans Light"/>
                <a:cs typeface="DM Sans Light"/>
                <a:sym typeface="DM Sans Light"/>
              </a:defRPr>
            </a:lvl9pPr>
          </a:lstStyle>
          <a:p/>
        </p:txBody>
      </p:sp>
      <p:sp>
        <p:nvSpPr>
          <p:cNvPr id="139" name="Google Shape;139;p22"/>
          <p:cNvSpPr txBox="1"/>
          <p:nvPr>
            <p:ph idx="13" type="subTitle"/>
          </p:nvPr>
        </p:nvSpPr>
        <p:spPr>
          <a:xfrm>
            <a:off x="3840625" y="2556804"/>
            <a:ext cx="1457400" cy="4527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Font typeface="DM Sans Light"/>
              <a:buNone/>
              <a:defRPr>
                <a:latin typeface="DM Sans Light"/>
                <a:ea typeface="DM Sans Light"/>
                <a:cs typeface="DM Sans Light"/>
                <a:sym typeface="DM Sans Light"/>
              </a:defRPr>
            </a:lvl2pPr>
            <a:lvl3pPr lvl="2">
              <a:spcBef>
                <a:spcPts val="0"/>
              </a:spcBef>
              <a:spcAft>
                <a:spcPts val="0"/>
              </a:spcAft>
              <a:buSzPts val="1400"/>
              <a:buFont typeface="DM Sans Light"/>
              <a:buNone/>
              <a:defRPr>
                <a:latin typeface="DM Sans Light"/>
                <a:ea typeface="DM Sans Light"/>
                <a:cs typeface="DM Sans Light"/>
                <a:sym typeface="DM Sans Light"/>
              </a:defRPr>
            </a:lvl3pPr>
            <a:lvl4pPr lvl="3">
              <a:spcBef>
                <a:spcPts val="0"/>
              </a:spcBef>
              <a:spcAft>
                <a:spcPts val="0"/>
              </a:spcAft>
              <a:buSzPts val="1400"/>
              <a:buFont typeface="DM Sans Light"/>
              <a:buNone/>
              <a:defRPr>
                <a:latin typeface="DM Sans Light"/>
                <a:ea typeface="DM Sans Light"/>
                <a:cs typeface="DM Sans Light"/>
                <a:sym typeface="DM Sans Light"/>
              </a:defRPr>
            </a:lvl4pPr>
            <a:lvl5pPr lvl="4">
              <a:spcBef>
                <a:spcPts val="0"/>
              </a:spcBef>
              <a:spcAft>
                <a:spcPts val="0"/>
              </a:spcAft>
              <a:buSzPts val="1400"/>
              <a:buFont typeface="DM Sans Light"/>
              <a:buNone/>
              <a:defRPr>
                <a:latin typeface="DM Sans Light"/>
                <a:ea typeface="DM Sans Light"/>
                <a:cs typeface="DM Sans Light"/>
                <a:sym typeface="DM Sans Light"/>
              </a:defRPr>
            </a:lvl5pPr>
            <a:lvl6pPr lvl="5">
              <a:spcBef>
                <a:spcPts val="0"/>
              </a:spcBef>
              <a:spcAft>
                <a:spcPts val="0"/>
              </a:spcAft>
              <a:buSzPts val="1400"/>
              <a:buFont typeface="DM Sans Light"/>
              <a:buNone/>
              <a:defRPr>
                <a:latin typeface="DM Sans Light"/>
                <a:ea typeface="DM Sans Light"/>
                <a:cs typeface="DM Sans Light"/>
                <a:sym typeface="DM Sans Light"/>
              </a:defRPr>
            </a:lvl6pPr>
            <a:lvl7pPr lvl="6">
              <a:spcBef>
                <a:spcPts val="0"/>
              </a:spcBef>
              <a:spcAft>
                <a:spcPts val="0"/>
              </a:spcAft>
              <a:buSzPts val="1400"/>
              <a:buFont typeface="DM Sans Light"/>
              <a:buNone/>
              <a:defRPr>
                <a:latin typeface="DM Sans Light"/>
                <a:ea typeface="DM Sans Light"/>
                <a:cs typeface="DM Sans Light"/>
                <a:sym typeface="DM Sans Light"/>
              </a:defRPr>
            </a:lvl7pPr>
            <a:lvl8pPr lvl="7">
              <a:spcBef>
                <a:spcPts val="0"/>
              </a:spcBef>
              <a:spcAft>
                <a:spcPts val="0"/>
              </a:spcAft>
              <a:buSzPts val="1400"/>
              <a:buFont typeface="DM Sans Light"/>
              <a:buNone/>
              <a:defRPr>
                <a:latin typeface="DM Sans Light"/>
                <a:ea typeface="DM Sans Light"/>
                <a:cs typeface="DM Sans Light"/>
                <a:sym typeface="DM Sans Light"/>
              </a:defRPr>
            </a:lvl8pPr>
            <a:lvl9pPr lvl="8">
              <a:spcBef>
                <a:spcPts val="0"/>
              </a:spcBef>
              <a:spcAft>
                <a:spcPts val="0"/>
              </a:spcAft>
              <a:buSzPts val="1400"/>
              <a:buFont typeface="DM Sans Light"/>
              <a:buNone/>
              <a:defRPr>
                <a:latin typeface="DM Sans Light"/>
                <a:ea typeface="DM Sans Light"/>
                <a:cs typeface="DM Sans Light"/>
                <a:sym typeface="DM Sans Light"/>
              </a:defRPr>
            </a:lvl9pPr>
          </a:lstStyle>
          <a:p/>
        </p:txBody>
      </p:sp>
      <p:sp>
        <p:nvSpPr>
          <p:cNvPr id="140" name="Google Shape;140;p22"/>
          <p:cNvSpPr txBox="1"/>
          <p:nvPr>
            <p:ph idx="14" type="subTitle"/>
          </p:nvPr>
        </p:nvSpPr>
        <p:spPr>
          <a:xfrm>
            <a:off x="5579950" y="2556804"/>
            <a:ext cx="1457400" cy="4527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Font typeface="DM Sans Light"/>
              <a:buNone/>
              <a:defRPr>
                <a:latin typeface="DM Sans Light"/>
                <a:ea typeface="DM Sans Light"/>
                <a:cs typeface="DM Sans Light"/>
                <a:sym typeface="DM Sans Light"/>
              </a:defRPr>
            </a:lvl2pPr>
            <a:lvl3pPr lvl="2">
              <a:spcBef>
                <a:spcPts val="0"/>
              </a:spcBef>
              <a:spcAft>
                <a:spcPts val="0"/>
              </a:spcAft>
              <a:buSzPts val="1400"/>
              <a:buFont typeface="DM Sans Light"/>
              <a:buNone/>
              <a:defRPr>
                <a:latin typeface="DM Sans Light"/>
                <a:ea typeface="DM Sans Light"/>
                <a:cs typeface="DM Sans Light"/>
                <a:sym typeface="DM Sans Light"/>
              </a:defRPr>
            </a:lvl3pPr>
            <a:lvl4pPr lvl="3">
              <a:spcBef>
                <a:spcPts val="0"/>
              </a:spcBef>
              <a:spcAft>
                <a:spcPts val="0"/>
              </a:spcAft>
              <a:buSzPts val="1400"/>
              <a:buFont typeface="DM Sans Light"/>
              <a:buNone/>
              <a:defRPr>
                <a:latin typeface="DM Sans Light"/>
                <a:ea typeface="DM Sans Light"/>
                <a:cs typeface="DM Sans Light"/>
                <a:sym typeface="DM Sans Light"/>
              </a:defRPr>
            </a:lvl4pPr>
            <a:lvl5pPr lvl="4">
              <a:spcBef>
                <a:spcPts val="0"/>
              </a:spcBef>
              <a:spcAft>
                <a:spcPts val="0"/>
              </a:spcAft>
              <a:buSzPts val="1400"/>
              <a:buFont typeface="DM Sans Light"/>
              <a:buNone/>
              <a:defRPr>
                <a:latin typeface="DM Sans Light"/>
                <a:ea typeface="DM Sans Light"/>
                <a:cs typeface="DM Sans Light"/>
                <a:sym typeface="DM Sans Light"/>
              </a:defRPr>
            </a:lvl5pPr>
            <a:lvl6pPr lvl="5">
              <a:spcBef>
                <a:spcPts val="0"/>
              </a:spcBef>
              <a:spcAft>
                <a:spcPts val="0"/>
              </a:spcAft>
              <a:buSzPts val="1400"/>
              <a:buFont typeface="DM Sans Light"/>
              <a:buNone/>
              <a:defRPr>
                <a:latin typeface="DM Sans Light"/>
                <a:ea typeface="DM Sans Light"/>
                <a:cs typeface="DM Sans Light"/>
                <a:sym typeface="DM Sans Light"/>
              </a:defRPr>
            </a:lvl6pPr>
            <a:lvl7pPr lvl="6">
              <a:spcBef>
                <a:spcPts val="0"/>
              </a:spcBef>
              <a:spcAft>
                <a:spcPts val="0"/>
              </a:spcAft>
              <a:buSzPts val="1400"/>
              <a:buFont typeface="DM Sans Light"/>
              <a:buNone/>
              <a:defRPr>
                <a:latin typeface="DM Sans Light"/>
                <a:ea typeface="DM Sans Light"/>
                <a:cs typeface="DM Sans Light"/>
                <a:sym typeface="DM Sans Light"/>
              </a:defRPr>
            </a:lvl7pPr>
            <a:lvl8pPr lvl="7">
              <a:spcBef>
                <a:spcPts val="0"/>
              </a:spcBef>
              <a:spcAft>
                <a:spcPts val="0"/>
              </a:spcAft>
              <a:buSzPts val="1400"/>
              <a:buFont typeface="DM Sans Light"/>
              <a:buNone/>
              <a:defRPr>
                <a:latin typeface="DM Sans Light"/>
                <a:ea typeface="DM Sans Light"/>
                <a:cs typeface="DM Sans Light"/>
                <a:sym typeface="DM Sans Light"/>
              </a:defRPr>
            </a:lvl8pPr>
            <a:lvl9pPr lvl="8">
              <a:spcBef>
                <a:spcPts val="0"/>
              </a:spcBef>
              <a:spcAft>
                <a:spcPts val="0"/>
              </a:spcAft>
              <a:buSzPts val="1400"/>
              <a:buFont typeface="DM Sans Light"/>
              <a:buNone/>
              <a:defRPr>
                <a:latin typeface="DM Sans Light"/>
                <a:ea typeface="DM Sans Light"/>
                <a:cs typeface="DM Sans Light"/>
                <a:sym typeface="DM Sans Light"/>
              </a:defRPr>
            </a:lvl9pPr>
          </a:lstStyle>
          <a:p/>
        </p:txBody>
      </p:sp>
      <p:sp>
        <p:nvSpPr>
          <p:cNvPr id="141" name="Google Shape;141;p22"/>
          <p:cNvSpPr txBox="1"/>
          <p:nvPr>
            <p:ph idx="15" type="body"/>
          </p:nvPr>
        </p:nvSpPr>
        <p:spPr>
          <a:xfrm>
            <a:off x="7319275" y="3231275"/>
            <a:ext cx="1457400" cy="10776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1pPr>
            <a:lvl2pPr indent="-292100" lvl="1" marL="9144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2pPr>
            <a:lvl3pPr indent="-292100" lvl="2" marL="13716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3pPr>
            <a:lvl4pPr indent="-292100" lvl="3" marL="18288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4pPr>
            <a:lvl5pPr indent="-292100" lvl="4" marL="22860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5pPr>
            <a:lvl6pPr indent="-292100" lvl="5" marL="27432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6pPr>
            <a:lvl7pPr indent="-292100" lvl="6" marL="32004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7pPr>
            <a:lvl8pPr indent="-292100" lvl="7" marL="36576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8pPr>
            <a:lvl9pPr indent="-292100" lvl="8" marL="4114800">
              <a:spcBef>
                <a:spcPts val="800"/>
              </a:spcBef>
              <a:spcAft>
                <a:spcPts val="800"/>
              </a:spcAft>
              <a:buClr>
                <a:schemeClr val="lt1"/>
              </a:buClr>
              <a:buSzPts val="1000"/>
              <a:buFont typeface="DM Sans Light"/>
              <a:buChar char="■"/>
              <a:defRPr sz="1000">
                <a:latin typeface="DM Sans Light"/>
                <a:ea typeface="DM Sans Light"/>
                <a:cs typeface="DM Sans Light"/>
                <a:sym typeface="DM Sans Light"/>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 Alt 1">
  <p:cSld name="BLANK_1_1_1_1_1_1_1_1_1_1_1_1_1_1_1_2">
    <p:bg>
      <p:bgPr>
        <a:solidFill>
          <a:schemeClr val="lt1"/>
        </a:solidFill>
      </p:bgPr>
    </p:bg>
    <p:spTree>
      <p:nvGrpSpPr>
        <p:cNvPr id="142" name="Shape 142"/>
        <p:cNvGrpSpPr/>
        <p:nvPr/>
      </p:nvGrpSpPr>
      <p:grpSpPr>
        <a:xfrm>
          <a:off x="0" y="0"/>
          <a:ext cx="0" cy="0"/>
          <a:chOff x="0" y="0"/>
          <a:chExt cx="0" cy="0"/>
        </a:xfrm>
      </p:grpSpPr>
      <p:sp>
        <p:nvSpPr>
          <p:cNvPr id="143" name="Google Shape;143;p23"/>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dk1"/>
                </a:solidFill>
                <a:latin typeface="DM Sans"/>
                <a:ea typeface="DM Sans"/>
                <a:cs typeface="DM Sans"/>
                <a:sym typeface="DM Sans"/>
              </a:defRPr>
            </a:lvl1pPr>
            <a:lvl2pPr lvl="1" algn="r">
              <a:buNone/>
              <a:defRPr sz="700">
                <a:solidFill>
                  <a:schemeClr val="dk1"/>
                </a:solidFill>
                <a:latin typeface="DM Sans"/>
                <a:ea typeface="DM Sans"/>
                <a:cs typeface="DM Sans"/>
                <a:sym typeface="DM Sans"/>
              </a:defRPr>
            </a:lvl2pPr>
            <a:lvl3pPr lvl="2" algn="r">
              <a:buNone/>
              <a:defRPr sz="700">
                <a:solidFill>
                  <a:schemeClr val="dk1"/>
                </a:solidFill>
                <a:latin typeface="DM Sans"/>
                <a:ea typeface="DM Sans"/>
                <a:cs typeface="DM Sans"/>
                <a:sym typeface="DM Sans"/>
              </a:defRPr>
            </a:lvl3pPr>
            <a:lvl4pPr lvl="3" algn="r">
              <a:buNone/>
              <a:defRPr sz="700">
                <a:solidFill>
                  <a:schemeClr val="dk1"/>
                </a:solidFill>
                <a:latin typeface="DM Sans"/>
                <a:ea typeface="DM Sans"/>
                <a:cs typeface="DM Sans"/>
                <a:sym typeface="DM Sans"/>
              </a:defRPr>
            </a:lvl4pPr>
            <a:lvl5pPr lvl="4" algn="r">
              <a:buNone/>
              <a:defRPr sz="700">
                <a:solidFill>
                  <a:schemeClr val="dk1"/>
                </a:solidFill>
                <a:latin typeface="DM Sans"/>
                <a:ea typeface="DM Sans"/>
                <a:cs typeface="DM Sans"/>
                <a:sym typeface="DM Sans"/>
              </a:defRPr>
            </a:lvl5pPr>
            <a:lvl6pPr lvl="5" algn="r">
              <a:buNone/>
              <a:defRPr sz="700">
                <a:solidFill>
                  <a:schemeClr val="dk1"/>
                </a:solidFill>
                <a:latin typeface="DM Sans"/>
                <a:ea typeface="DM Sans"/>
                <a:cs typeface="DM Sans"/>
                <a:sym typeface="DM Sans"/>
              </a:defRPr>
            </a:lvl6pPr>
            <a:lvl7pPr lvl="6" algn="r">
              <a:buNone/>
              <a:defRPr sz="700">
                <a:solidFill>
                  <a:schemeClr val="dk1"/>
                </a:solidFill>
                <a:latin typeface="DM Sans"/>
                <a:ea typeface="DM Sans"/>
                <a:cs typeface="DM Sans"/>
                <a:sym typeface="DM Sans"/>
              </a:defRPr>
            </a:lvl7pPr>
            <a:lvl8pPr lvl="7" algn="r">
              <a:buNone/>
              <a:defRPr sz="700">
                <a:solidFill>
                  <a:schemeClr val="dk1"/>
                </a:solidFill>
                <a:latin typeface="DM Sans"/>
                <a:ea typeface="DM Sans"/>
                <a:cs typeface="DM Sans"/>
                <a:sym typeface="DM Sans"/>
              </a:defRPr>
            </a:lvl8pPr>
            <a:lvl9pPr lvl="8" algn="r">
              <a:buNone/>
              <a:defRPr sz="7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144" name="Google Shape;144;p23"/>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45" name="Google Shape;145;p23"/>
          <p:cNvSpPr txBox="1"/>
          <p:nvPr>
            <p:ph idx="2" type="body"/>
          </p:nvPr>
        </p:nvSpPr>
        <p:spPr>
          <a:xfrm>
            <a:off x="7130875" y="3628800"/>
            <a:ext cx="1645800" cy="6801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1pPr>
            <a:lvl2pPr indent="-292100" lvl="1" marL="9144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2pPr>
            <a:lvl3pPr indent="-292100" lvl="2" marL="13716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3pPr>
            <a:lvl4pPr indent="-292100" lvl="3" marL="18288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4pPr>
            <a:lvl5pPr indent="-292100" lvl="4" marL="22860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5pPr>
            <a:lvl6pPr indent="-292100" lvl="5" marL="27432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6pPr>
            <a:lvl7pPr indent="-292100" lvl="6" marL="32004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7pPr>
            <a:lvl8pPr indent="-292100" lvl="7" marL="36576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8pPr>
            <a:lvl9pPr indent="-292100" lvl="8" marL="4114800">
              <a:spcBef>
                <a:spcPts val="800"/>
              </a:spcBef>
              <a:spcAft>
                <a:spcPts val="800"/>
              </a:spcAft>
              <a:buClr>
                <a:schemeClr val="dk1"/>
              </a:buClr>
              <a:buSzPts val="1000"/>
              <a:buFont typeface="DM Sans Light"/>
              <a:buChar char="■"/>
              <a:defRPr sz="1000">
                <a:solidFill>
                  <a:schemeClr val="dk1"/>
                </a:solidFill>
                <a:latin typeface="DM Sans Light"/>
                <a:ea typeface="DM Sans Light"/>
                <a:cs typeface="DM Sans Light"/>
                <a:sym typeface="DM Sans Light"/>
              </a:defRPr>
            </a:lvl9pPr>
          </a:lstStyle>
          <a:p/>
        </p:txBody>
      </p:sp>
      <p:sp>
        <p:nvSpPr>
          <p:cNvPr id="146" name="Google Shape;146;p23"/>
          <p:cNvSpPr txBox="1"/>
          <p:nvPr>
            <p:ph idx="3" type="subTitle"/>
          </p:nvPr>
        </p:nvSpPr>
        <p:spPr>
          <a:xfrm>
            <a:off x="7130875" y="2586820"/>
            <a:ext cx="1645800" cy="152400"/>
          </a:xfrm>
          <a:prstGeom prst="rect">
            <a:avLst/>
          </a:prstGeom>
        </p:spPr>
        <p:txBody>
          <a:bodyPr anchorCtr="0" anchor="b" bIns="0" lIns="0" spcFirstLastPara="1" rIns="0" wrap="square" tIns="0">
            <a:noAutofit/>
          </a:bodyPr>
          <a:lstStyle>
            <a:lvl1pPr lvl="0">
              <a:spcBef>
                <a:spcPts val="0"/>
              </a:spcBef>
              <a:spcAft>
                <a:spcPts val="0"/>
              </a:spcAft>
              <a:buClr>
                <a:schemeClr val="dk1"/>
              </a:buClr>
              <a:buSzPts val="1100"/>
              <a:buFont typeface="Newsreader SemiBold"/>
              <a:buNone/>
              <a:defRPr sz="1100">
                <a:solidFill>
                  <a:schemeClr val="dk1"/>
                </a:solidFill>
                <a:latin typeface="Newsreader SemiBold"/>
                <a:ea typeface="Newsreader SemiBold"/>
                <a:cs typeface="Newsreader SemiBold"/>
                <a:sym typeface="Newsreader SemiBold"/>
              </a:defRPr>
            </a:lvl1pPr>
            <a:lvl2pPr lvl="1">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9pPr>
          </a:lstStyle>
          <a:p/>
        </p:txBody>
      </p:sp>
      <p:sp>
        <p:nvSpPr>
          <p:cNvPr id="147" name="Google Shape;147;p23"/>
          <p:cNvSpPr txBox="1"/>
          <p:nvPr>
            <p:ph idx="4" type="subTitle"/>
          </p:nvPr>
        </p:nvSpPr>
        <p:spPr>
          <a:xfrm>
            <a:off x="7130875" y="2791120"/>
            <a:ext cx="1645800" cy="152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1pPr>
            <a:lvl2pPr lvl="1">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9pPr>
          </a:lstStyle>
          <a:p/>
        </p:txBody>
      </p:sp>
      <p:sp>
        <p:nvSpPr>
          <p:cNvPr id="148" name="Google Shape;148;p23"/>
          <p:cNvSpPr txBox="1"/>
          <p:nvPr>
            <p:ph idx="5" type="body"/>
          </p:nvPr>
        </p:nvSpPr>
        <p:spPr>
          <a:xfrm>
            <a:off x="4892138" y="3628800"/>
            <a:ext cx="1645800" cy="6801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1pPr>
            <a:lvl2pPr indent="-292100" lvl="1" marL="9144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2pPr>
            <a:lvl3pPr indent="-292100" lvl="2" marL="13716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3pPr>
            <a:lvl4pPr indent="-292100" lvl="3" marL="18288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4pPr>
            <a:lvl5pPr indent="-292100" lvl="4" marL="22860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5pPr>
            <a:lvl6pPr indent="-292100" lvl="5" marL="27432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6pPr>
            <a:lvl7pPr indent="-292100" lvl="6" marL="32004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7pPr>
            <a:lvl8pPr indent="-292100" lvl="7" marL="36576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8pPr>
            <a:lvl9pPr indent="-292100" lvl="8" marL="4114800">
              <a:spcBef>
                <a:spcPts val="800"/>
              </a:spcBef>
              <a:spcAft>
                <a:spcPts val="800"/>
              </a:spcAft>
              <a:buClr>
                <a:schemeClr val="dk1"/>
              </a:buClr>
              <a:buSzPts val="1000"/>
              <a:buFont typeface="DM Sans Light"/>
              <a:buChar char="■"/>
              <a:defRPr sz="1000">
                <a:solidFill>
                  <a:schemeClr val="dk1"/>
                </a:solidFill>
                <a:latin typeface="DM Sans Light"/>
                <a:ea typeface="DM Sans Light"/>
                <a:cs typeface="DM Sans Light"/>
                <a:sym typeface="DM Sans Light"/>
              </a:defRPr>
            </a:lvl9pPr>
          </a:lstStyle>
          <a:p/>
        </p:txBody>
      </p:sp>
      <p:sp>
        <p:nvSpPr>
          <p:cNvPr id="149" name="Google Shape;149;p23"/>
          <p:cNvSpPr txBox="1"/>
          <p:nvPr>
            <p:ph idx="6" type="subTitle"/>
          </p:nvPr>
        </p:nvSpPr>
        <p:spPr>
          <a:xfrm>
            <a:off x="4892138" y="2586820"/>
            <a:ext cx="1645800" cy="152400"/>
          </a:xfrm>
          <a:prstGeom prst="rect">
            <a:avLst/>
          </a:prstGeom>
        </p:spPr>
        <p:txBody>
          <a:bodyPr anchorCtr="0" anchor="b" bIns="0" lIns="0" spcFirstLastPara="1" rIns="0" wrap="square" tIns="0">
            <a:noAutofit/>
          </a:bodyPr>
          <a:lstStyle>
            <a:lvl1pPr lvl="0">
              <a:spcBef>
                <a:spcPts val="0"/>
              </a:spcBef>
              <a:spcAft>
                <a:spcPts val="0"/>
              </a:spcAft>
              <a:buClr>
                <a:schemeClr val="dk1"/>
              </a:buClr>
              <a:buSzPts val="1100"/>
              <a:buFont typeface="Newsreader SemiBold"/>
              <a:buNone/>
              <a:defRPr sz="1100">
                <a:solidFill>
                  <a:schemeClr val="dk1"/>
                </a:solidFill>
                <a:latin typeface="Newsreader SemiBold"/>
                <a:ea typeface="Newsreader SemiBold"/>
                <a:cs typeface="Newsreader SemiBold"/>
                <a:sym typeface="Newsreader SemiBold"/>
              </a:defRPr>
            </a:lvl1pPr>
            <a:lvl2pPr lvl="1">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9pPr>
          </a:lstStyle>
          <a:p/>
        </p:txBody>
      </p:sp>
      <p:sp>
        <p:nvSpPr>
          <p:cNvPr id="150" name="Google Shape;150;p23"/>
          <p:cNvSpPr txBox="1"/>
          <p:nvPr>
            <p:ph idx="7" type="subTitle"/>
          </p:nvPr>
        </p:nvSpPr>
        <p:spPr>
          <a:xfrm>
            <a:off x="4892138" y="2791120"/>
            <a:ext cx="1645800" cy="152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1pPr>
            <a:lvl2pPr lvl="1">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9pPr>
          </a:lstStyle>
          <a:p/>
        </p:txBody>
      </p:sp>
      <p:sp>
        <p:nvSpPr>
          <p:cNvPr id="151" name="Google Shape;151;p23"/>
          <p:cNvSpPr txBox="1"/>
          <p:nvPr>
            <p:ph idx="8" type="body"/>
          </p:nvPr>
        </p:nvSpPr>
        <p:spPr>
          <a:xfrm>
            <a:off x="2607050" y="3628800"/>
            <a:ext cx="1645800" cy="680100"/>
          </a:xfrm>
          <a:prstGeom prst="rect">
            <a:avLst/>
          </a:prstGeom>
        </p:spPr>
        <p:txBody>
          <a:bodyPr anchorCtr="0" anchor="t" bIns="0" lIns="0" spcFirstLastPara="1" rIns="0" wrap="square" tIns="0">
            <a:noAutofit/>
          </a:bodyPr>
          <a:lstStyle>
            <a:lvl1pPr indent="-292100" lvl="0" marL="457200">
              <a:lnSpc>
                <a:spcPct val="100000"/>
              </a:lnSpc>
              <a:spcBef>
                <a:spcPts val="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1pPr>
            <a:lvl2pPr indent="-292100" lvl="1" marL="914400">
              <a:lnSpc>
                <a:spcPct val="100000"/>
              </a:lnSpc>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2pPr>
            <a:lvl3pPr indent="-292100" lvl="2" marL="1371600">
              <a:lnSpc>
                <a:spcPct val="100000"/>
              </a:lnSpc>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3pPr>
            <a:lvl4pPr indent="-292100" lvl="3" marL="1828800">
              <a:lnSpc>
                <a:spcPct val="100000"/>
              </a:lnSpc>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4pPr>
            <a:lvl5pPr indent="-292100" lvl="4" marL="2286000">
              <a:lnSpc>
                <a:spcPct val="100000"/>
              </a:lnSpc>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5pPr>
            <a:lvl6pPr indent="-292100" lvl="5" marL="2743200">
              <a:lnSpc>
                <a:spcPct val="100000"/>
              </a:lnSpc>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6pPr>
            <a:lvl7pPr indent="-292100" lvl="6" marL="3200400">
              <a:lnSpc>
                <a:spcPct val="100000"/>
              </a:lnSpc>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7pPr>
            <a:lvl8pPr indent="-292100" lvl="7" marL="3657600">
              <a:lnSpc>
                <a:spcPct val="100000"/>
              </a:lnSpc>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8pPr>
            <a:lvl9pPr indent="-292100" lvl="8" marL="4114800">
              <a:lnSpc>
                <a:spcPct val="100000"/>
              </a:lnSpc>
              <a:spcBef>
                <a:spcPts val="800"/>
              </a:spcBef>
              <a:spcAft>
                <a:spcPts val="800"/>
              </a:spcAft>
              <a:buClr>
                <a:schemeClr val="dk1"/>
              </a:buClr>
              <a:buSzPts val="1000"/>
              <a:buFont typeface="DM Sans Light"/>
              <a:buChar char="■"/>
              <a:defRPr sz="1000">
                <a:solidFill>
                  <a:schemeClr val="dk1"/>
                </a:solidFill>
                <a:latin typeface="DM Sans Light"/>
                <a:ea typeface="DM Sans Light"/>
                <a:cs typeface="DM Sans Light"/>
                <a:sym typeface="DM Sans Light"/>
              </a:defRPr>
            </a:lvl9pPr>
          </a:lstStyle>
          <a:p/>
        </p:txBody>
      </p:sp>
      <p:sp>
        <p:nvSpPr>
          <p:cNvPr id="152" name="Google Shape;152;p23"/>
          <p:cNvSpPr txBox="1"/>
          <p:nvPr>
            <p:ph idx="9" type="subTitle"/>
          </p:nvPr>
        </p:nvSpPr>
        <p:spPr>
          <a:xfrm>
            <a:off x="2607050" y="2586820"/>
            <a:ext cx="1645800" cy="152400"/>
          </a:xfrm>
          <a:prstGeom prst="rect">
            <a:avLst/>
          </a:prstGeom>
        </p:spPr>
        <p:txBody>
          <a:bodyPr anchorCtr="0" anchor="b" bIns="0" lIns="0" spcFirstLastPara="1" rIns="0" wrap="square" tIns="0">
            <a:noAutofit/>
          </a:bodyPr>
          <a:lstStyle>
            <a:lvl1pPr lvl="0">
              <a:spcBef>
                <a:spcPts val="0"/>
              </a:spcBef>
              <a:spcAft>
                <a:spcPts val="0"/>
              </a:spcAft>
              <a:buClr>
                <a:schemeClr val="dk1"/>
              </a:buClr>
              <a:buSzPts val="1100"/>
              <a:buFont typeface="Newsreader SemiBold"/>
              <a:buNone/>
              <a:defRPr sz="1100">
                <a:solidFill>
                  <a:schemeClr val="dk1"/>
                </a:solidFill>
                <a:latin typeface="Newsreader SemiBold"/>
                <a:ea typeface="Newsreader SemiBold"/>
                <a:cs typeface="Newsreader SemiBold"/>
                <a:sym typeface="Newsreader SemiBold"/>
              </a:defRPr>
            </a:lvl1pPr>
            <a:lvl2pPr lvl="1">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9pPr>
          </a:lstStyle>
          <a:p/>
        </p:txBody>
      </p:sp>
      <p:sp>
        <p:nvSpPr>
          <p:cNvPr id="153" name="Google Shape;153;p23"/>
          <p:cNvSpPr txBox="1"/>
          <p:nvPr>
            <p:ph idx="13" type="subTitle"/>
          </p:nvPr>
        </p:nvSpPr>
        <p:spPr>
          <a:xfrm>
            <a:off x="2607050" y="2791120"/>
            <a:ext cx="1645800" cy="152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1pPr>
            <a:lvl2pPr lvl="1">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9pPr>
          </a:lstStyle>
          <a:p/>
        </p:txBody>
      </p:sp>
      <p:sp>
        <p:nvSpPr>
          <p:cNvPr id="154" name="Google Shape;154;p23"/>
          <p:cNvSpPr txBox="1"/>
          <p:nvPr>
            <p:ph idx="14" type="body"/>
          </p:nvPr>
        </p:nvSpPr>
        <p:spPr>
          <a:xfrm>
            <a:off x="361975" y="3628800"/>
            <a:ext cx="1645800" cy="6801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1pPr>
            <a:lvl2pPr indent="-292100" lvl="1" marL="9144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2pPr>
            <a:lvl3pPr indent="-292100" lvl="2" marL="13716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3pPr>
            <a:lvl4pPr indent="-292100" lvl="3" marL="18288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4pPr>
            <a:lvl5pPr indent="-292100" lvl="4" marL="22860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5pPr>
            <a:lvl6pPr indent="-292100" lvl="5" marL="27432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6pPr>
            <a:lvl7pPr indent="-292100" lvl="6" marL="32004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7pPr>
            <a:lvl8pPr indent="-292100" lvl="7" marL="36576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8pPr>
            <a:lvl9pPr indent="-292100" lvl="8" marL="4114800">
              <a:spcBef>
                <a:spcPts val="800"/>
              </a:spcBef>
              <a:spcAft>
                <a:spcPts val="800"/>
              </a:spcAft>
              <a:buClr>
                <a:schemeClr val="dk1"/>
              </a:buClr>
              <a:buSzPts val="1000"/>
              <a:buFont typeface="DM Sans Light"/>
              <a:buChar char="■"/>
              <a:defRPr sz="1000">
                <a:solidFill>
                  <a:schemeClr val="dk1"/>
                </a:solidFill>
                <a:latin typeface="DM Sans Light"/>
                <a:ea typeface="DM Sans Light"/>
                <a:cs typeface="DM Sans Light"/>
                <a:sym typeface="DM Sans Light"/>
              </a:defRPr>
            </a:lvl9pPr>
          </a:lstStyle>
          <a:p/>
        </p:txBody>
      </p:sp>
      <p:sp>
        <p:nvSpPr>
          <p:cNvPr id="155" name="Google Shape;155;p23"/>
          <p:cNvSpPr txBox="1"/>
          <p:nvPr>
            <p:ph idx="15" type="subTitle"/>
          </p:nvPr>
        </p:nvSpPr>
        <p:spPr>
          <a:xfrm>
            <a:off x="361975" y="2586820"/>
            <a:ext cx="1645800" cy="152400"/>
          </a:xfrm>
          <a:prstGeom prst="rect">
            <a:avLst/>
          </a:prstGeom>
        </p:spPr>
        <p:txBody>
          <a:bodyPr anchorCtr="0" anchor="b" bIns="0" lIns="0" spcFirstLastPara="1" rIns="0" wrap="square" tIns="0">
            <a:noAutofit/>
          </a:bodyPr>
          <a:lstStyle>
            <a:lvl1pPr lvl="0">
              <a:spcBef>
                <a:spcPts val="0"/>
              </a:spcBef>
              <a:spcAft>
                <a:spcPts val="0"/>
              </a:spcAft>
              <a:buClr>
                <a:schemeClr val="dk1"/>
              </a:buClr>
              <a:buSzPts val="1100"/>
              <a:buFont typeface="Newsreader SemiBold"/>
              <a:buNone/>
              <a:defRPr sz="1100">
                <a:solidFill>
                  <a:schemeClr val="dk1"/>
                </a:solidFill>
                <a:latin typeface="Newsreader SemiBold"/>
                <a:ea typeface="Newsreader SemiBold"/>
                <a:cs typeface="Newsreader SemiBold"/>
                <a:sym typeface="Newsreader SemiBold"/>
              </a:defRPr>
            </a:lvl1pPr>
            <a:lvl2pPr lvl="1">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9pPr>
          </a:lstStyle>
          <a:p/>
        </p:txBody>
      </p:sp>
      <p:sp>
        <p:nvSpPr>
          <p:cNvPr id="156" name="Google Shape;156;p23"/>
          <p:cNvSpPr txBox="1"/>
          <p:nvPr>
            <p:ph idx="16" type="subTitle"/>
          </p:nvPr>
        </p:nvSpPr>
        <p:spPr>
          <a:xfrm>
            <a:off x="361975" y="2791120"/>
            <a:ext cx="1645800" cy="152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1pPr>
            <a:lvl2pPr lvl="1">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9pPr>
          </a:lstStyle>
          <a:p/>
        </p:txBody>
      </p:sp>
      <p:sp>
        <p:nvSpPr>
          <p:cNvPr id="157" name="Google Shape;157;p23"/>
          <p:cNvSpPr txBox="1"/>
          <p:nvPr>
            <p:ph idx="17" type="subTitle"/>
          </p:nvPr>
        </p:nvSpPr>
        <p:spPr>
          <a:xfrm>
            <a:off x="2490450" y="732775"/>
            <a:ext cx="4163100" cy="138600"/>
          </a:xfrm>
          <a:prstGeom prst="rect">
            <a:avLst/>
          </a:prstGeom>
        </p:spPr>
        <p:txBody>
          <a:bodyPr anchorCtr="0" anchor="b" bIns="0" lIns="0" spcFirstLastPara="1" rIns="0" wrap="square" tIns="0">
            <a:spAutoFit/>
          </a:bodyPr>
          <a:lstStyle>
            <a:lvl1pPr lvl="0" algn="ctr">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1pPr>
            <a:lvl2pPr lvl="1"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2pPr>
            <a:lvl3pPr lvl="2"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3pPr>
            <a:lvl4pPr lvl="3"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4pPr>
            <a:lvl5pPr lvl="4"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5pPr>
            <a:lvl6pPr lvl="5"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6pPr>
            <a:lvl7pPr lvl="6"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7pPr>
            <a:lvl8pPr lvl="7"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8pPr>
            <a:lvl9pPr lvl="8"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9pPr>
          </a:lstStyle>
          <a:p/>
        </p:txBody>
      </p:sp>
      <p:sp>
        <p:nvSpPr>
          <p:cNvPr id="158" name="Google Shape;158;p23"/>
          <p:cNvSpPr txBox="1"/>
          <p:nvPr>
            <p:ph type="title"/>
          </p:nvPr>
        </p:nvSpPr>
        <p:spPr>
          <a:xfrm>
            <a:off x="1406600" y="988557"/>
            <a:ext cx="6330900" cy="587700"/>
          </a:xfrm>
          <a:prstGeom prst="rect">
            <a:avLst/>
          </a:prstGeom>
        </p:spPr>
        <p:txBody>
          <a:bodyPr anchorCtr="0" anchor="t" bIns="0" lIns="0" spcFirstLastPara="1" rIns="0" wrap="square" tIns="0">
            <a:noAutofit/>
          </a:bodyPr>
          <a:lstStyle>
            <a:lvl1pPr lvl="0" algn="ctr">
              <a:lnSpc>
                <a:spcPct val="90000"/>
              </a:lnSpc>
              <a:spcBef>
                <a:spcPts val="0"/>
              </a:spcBef>
              <a:spcAft>
                <a:spcPts val="0"/>
              </a:spcAft>
              <a:buNone/>
              <a:defRPr sz="2200">
                <a:solidFill>
                  <a:schemeClr val="dk1"/>
                </a:solidFill>
              </a:defRPr>
            </a:lvl1pPr>
            <a:lvl2pPr lvl="1" algn="ctr">
              <a:lnSpc>
                <a:spcPct val="90000"/>
              </a:lnSpc>
              <a:spcBef>
                <a:spcPts val="0"/>
              </a:spcBef>
              <a:spcAft>
                <a:spcPts val="0"/>
              </a:spcAft>
              <a:buNone/>
              <a:defRPr sz="2200">
                <a:solidFill>
                  <a:schemeClr val="dk1"/>
                </a:solidFill>
              </a:defRPr>
            </a:lvl2pPr>
            <a:lvl3pPr lvl="2" algn="ctr">
              <a:lnSpc>
                <a:spcPct val="90000"/>
              </a:lnSpc>
              <a:spcBef>
                <a:spcPts val="0"/>
              </a:spcBef>
              <a:spcAft>
                <a:spcPts val="0"/>
              </a:spcAft>
              <a:buNone/>
              <a:defRPr sz="2200">
                <a:solidFill>
                  <a:schemeClr val="dk1"/>
                </a:solidFill>
              </a:defRPr>
            </a:lvl3pPr>
            <a:lvl4pPr lvl="3" algn="ctr">
              <a:lnSpc>
                <a:spcPct val="90000"/>
              </a:lnSpc>
              <a:spcBef>
                <a:spcPts val="0"/>
              </a:spcBef>
              <a:spcAft>
                <a:spcPts val="0"/>
              </a:spcAft>
              <a:buNone/>
              <a:defRPr sz="2200">
                <a:solidFill>
                  <a:schemeClr val="dk1"/>
                </a:solidFill>
              </a:defRPr>
            </a:lvl4pPr>
            <a:lvl5pPr lvl="4" algn="ctr">
              <a:lnSpc>
                <a:spcPct val="90000"/>
              </a:lnSpc>
              <a:spcBef>
                <a:spcPts val="0"/>
              </a:spcBef>
              <a:spcAft>
                <a:spcPts val="0"/>
              </a:spcAft>
              <a:buNone/>
              <a:defRPr sz="2200">
                <a:solidFill>
                  <a:schemeClr val="dk1"/>
                </a:solidFill>
              </a:defRPr>
            </a:lvl5pPr>
            <a:lvl6pPr lvl="5" algn="ctr">
              <a:lnSpc>
                <a:spcPct val="90000"/>
              </a:lnSpc>
              <a:spcBef>
                <a:spcPts val="0"/>
              </a:spcBef>
              <a:spcAft>
                <a:spcPts val="0"/>
              </a:spcAft>
              <a:buNone/>
              <a:defRPr sz="2200">
                <a:solidFill>
                  <a:schemeClr val="dk1"/>
                </a:solidFill>
              </a:defRPr>
            </a:lvl6pPr>
            <a:lvl7pPr lvl="6" algn="ctr">
              <a:lnSpc>
                <a:spcPct val="90000"/>
              </a:lnSpc>
              <a:spcBef>
                <a:spcPts val="0"/>
              </a:spcBef>
              <a:spcAft>
                <a:spcPts val="0"/>
              </a:spcAft>
              <a:buNone/>
              <a:defRPr sz="2200">
                <a:solidFill>
                  <a:schemeClr val="dk1"/>
                </a:solidFill>
              </a:defRPr>
            </a:lvl7pPr>
            <a:lvl8pPr lvl="7" algn="ctr">
              <a:lnSpc>
                <a:spcPct val="90000"/>
              </a:lnSpc>
              <a:spcBef>
                <a:spcPts val="0"/>
              </a:spcBef>
              <a:spcAft>
                <a:spcPts val="0"/>
              </a:spcAft>
              <a:buNone/>
              <a:defRPr sz="2200">
                <a:solidFill>
                  <a:schemeClr val="dk1"/>
                </a:solidFill>
              </a:defRPr>
            </a:lvl8pPr>
            <a:lvl9pPr lvl="8" algn="ctr">
              <a:lnSpc>
                <a:spcPct val="90000"/>
              </a:lnSpc>
              <a:spcBef>
                <a:spcPts val="0"/>
              </a:spcBef>
              <a:spcAft>
                <a:spcPts val="0"/>
              </a:spcAft>
              <a:buNone/>
              <a:defRPr sz="2200">
                <a:solidFill>
                  <a:schemeClr val="dk1"/>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CUSTOM_7_1_1_1_1_1_1_1_1_1_1_1_1_1_1_1_1">
    <p:bg>
      <p:bgPr>
        <a:solidFill>
          <a:schemeClr val="lt1"/>
        </a:solidFill>
      </p:bgPr>
    </p:bg>
    <p:spTree>
      <p:nvGrpSpPr>
        <p:cNvPr id="159" name="Shape 159"/>
        <p:cNvGrpSpPr/>
        <p:nvPr/>
      </p:nvGrpSpPr>
      <p:grpSpPr>
        <a:xfrm>
          <a:off x="0" y="0"/>
          <a:ext cx="0" cy="0"/>
          <a:chOff x="0" y="0"/>
          <a:chExt cx="0" cy="0"/>
        </a:xfrm>
      </p:grpSpPr>
      <p:sp>
        <p:nvSpPr>
          <p:cNvPr id="160" name="Google Shape;160;p24"/>
          <p:cNvSpPr/>
          <p:nvPr>
            <p:ph idx="2" type="pic"/>
          </p:nvPr>
        </p:nvSpPr>
        <p:spPr>
          <a:xfrm>
            <a:off x="4587725" y="-8750"/>
            <a:ext cx="4572000" cy="5152200"/>
          </a:xfrm>
          <a:prstGeom prst="rect">
            <a:avLst/>
          </a:prstGeom>
          <a:noFill/>
          <a:ln>
            <a:noFill/>
          </a:ln>
        </p:spPr>
      </p:sp>
      <p:sp>
        <p:nvSpPr>
          <p:cNvPr id="161" name="Google Shape;161;p24"/>
          <p:cNvSpPr txBox="1"/>
          <p:nvPr>
            <p:ph type="title"/>
          </p:nvPr>
        </p:nvSpPr>
        <p:spPr>
          <a:xfrm>
            <a:off x="361975" y="923525"/>
            <a:ext cx="3860100" cy="587700"/>
          </a:xfrm>
          <a:prstGeom prst="rect">
            <a:avLst/>
          </a:prstGeom>
        </p:spPr>
        <p:txBody>
          <a:bodyPr anchorCtr="0" anchor="t" bIns="91425" lIns="91425" spcFirstLastPara="1" rIns="91425" wrap="square" tIns="91425">
            <a:noAutofit/>
          </a:bodyPr>
          <a:lstStyle>
            <a:lvl1pPr lvl="0" algn="ctr">
              <a:lnSpc>
                <a:spcPct val="80000"/>
              </a:lnSpc>
              <a:spcBef>
                <a:spcPts val="0"/>
              </a:spcBef>
              <a:spcAft>
                <a:spcPts val="0"/>
              </a:spcAft>
              <a:buNone/>
              <a:defRPr sz="4200">
                <a:solidFill>
                  <a:schemeClr val="dk1"/>
                </a:solidFill>
              </a:defRPr>
            </a:lvl1pPr>
            <a:lvl2pPr lvl="1" algn="ctr">
              <a:lnSpc>
                <a:spcPct val="115000"/>
              </a:lnSpc>
              <a:spcBef>
                <a:spcPts val="0"/>
              </a:spcBef>
              <a:spcAft>
                <a:spcPts val="0"/>
              </a:spcAft>
              <a:buNone/>
              <a:defRPr>
                <a:solidFill>
                  <a:schemeClr val="dk1"/>
                </a:solidFill>
              </a:defRPr>
            </a:lvl2pPr>
            <a:lvl3pPr lvl="2" algn="ctr">
              <a:lnSpc>
                <a:spcPct val="115000"/>
              </a:lnSpc>
              <a:spcBef>
                <a:spcPts val="0"/>
              </a:spcBef>
              <a:spcAft>
                <a:spcPts val="0"/>
              </a:spcAft>
              <a:buNone/>
              <a:defRPr>
                <a:solidFill>
                  <a:schemeClr val="dk1"/>
                </a:solidFill>
              </a:defRPr>
            </a:lvl3pPr>
            <a:lvl4pPr lvl="3" algn="ctr">
              <a:lnSpc>
                <a:spcPct val="115000"/>
              </a:lnSpc>
              <a:spcBef>
                <a:spcPts val="0"/>
              </a:spcBef>
              <a:spcAft>
                <a:spcPts val="0"/>
              </a:spcAft>
              <a:buNone/>
              <a:defRPr>
                <a:solidFill>
                  <a:schemeClr val="dk1"/>
                </a:solidFill>
              </a:defRPr>
            </a:lvl4pPr>
            <a:lvl5pPr lvl="4" algn="ctr">
              <a:lnSpc>
                <a:spcPct val="115000"/>
              </a:lnSpc>
              <a:spcBef>
                <a:spcPts val="0"/>
              </a:spcBef>
              <a:spcAft>
                <a:spcPts val="0"/>
              </a:spcAft>
              <a:buNone/>
              <a:defRPr>
                <a:solidFill>
                  <a:schemeClr val="dk1"/>
                </a:solidFill>
              </a:defRPr>
            </a:lvl5pPr>
            <a:lvl6pPr lvl="5" algn="ctr">
              <a:lnSpc>
                <a:spcPct val="115000"/>
              </a:lnSpc>
              <a:spcBef>
                <a:spcPts val="0"/>
              </a:spcBef>
              <a:spcAft>
                <a:spcPts val="0"/>
              </a:spcAft>
              <a:buNone/>
              <a:defRPr>
                <a:solidFill>
                  <a:schemeClr val="dk1"/>
                </a:solidFill>
              </a:defRPr>
            </a:lvl6pPr>
            <a:lvl7pPr lvl="6" algn="ctr">
              <a:lnSpc>
                <a:spcPct val="115000"/>
              </a:lnSpc>
              <a:spcBef>
                <a:spcPts val="0"/>
              </a:spcBef>
              <a:spcAft>
                <a:spcPts val="0"/>
              </a:spcAft>
              <a:buNone/>
              <a:defRPr>
                <a:solidFill>
                  <a:schemeClr val="dk1"/>
                </a:solidFill>
              </a:defRPr>
            </a:lvl7pPr>
            <a:lvl8pPr lvl="7" algn="ctr">
              <a:lnSpc>
                <a:spcPct val="115000"/>
              </a:lnSpc>
              <a:spcBef>
                <a:spcPts val="0"/>
              </a:spcBef>
              <a:spcAft>
                <a:spcPts val="0"/>
              </a:spcAft>
              <a:buNone/>
              <a:defRPr>
                <a:solidFill>
                  <a:schemeClr val="dk1"/>
                </a:solidFill>
              </a:defRPr>
            </a:lvl8pPr>
            <a:lvl9pPr lvl="8" algn="ctr">
              <a:lnSpc>
                <a:spcPct val="115000"/>
              </a:lnSpc>
              <a:spcBef>
                <a:spcPts val="0"/>
              </a:spcBef>
              <a:spcAft>
                <a:spcPts val="0"/>
              </a:spcAft>
              <a:buNone/>
              <a:defRPr>
                <a:solidFill>
                  <a:schemeClr val="dk1"/>
                </a:solidFill>
              </a:defRPr>
            </a:lvl9pPr>
          </a:lstStyle>
          <a:p/>
        </p:txBody>
      </p:sp>
      <p:sp>
        <p:nvSpPr>
          <p:cNvPr id="162" name="Google Shape;162;p24"/>
          <p:cNvSpPr txBox="1"/>
          <p:nvPr>
            <p:ph idx="1" type="subTitle"/>
          </p:nvPr>
        </p:nvSpPr>
        <p:spPr>
          <a:xfrm>
            <a:off x="361975" y="255533"/>
            <a:ext cx="3860100" cy="377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1pPr>
            <a:lvl2pPr lvl="1">
              <a:spcBef>
                <a:spcPts val="0"/>
              </a:spcBef>
              <a:spcAft>
                <a:spcPts val="0"/>
              </a:spcAft>
              <a:buClr>
                <a:schemeClr val="dk1"/>
              </a:buClr>
              <a:buSzPts val="1400"/>
              <a:buFont typeface="Newsreader"/>
              <a:buNone/>
              <a:defRPr>
                <a:solidFill>
                  <a:schemeClr val="dk1"/>
                </a:solidFill>
              </a:defRPr>
            </a:lvl2pPr>
            <a:lvl3pPr lvl="2">
              <a:spcBef>
                <a:spcPts val="0"/>
              </a:spcBef>
              <a:spcAft>
                <a:spcPts val="0"/>
              </a:spcAft>
              <a:buClr>
                <a:schemeClr val="dk1"/>
              </a:buClr>
              <a:buSzPts val="1400"/>
              <a:buFont typeface="Newsreader"/>
              <a:buNone/>
              <a:defRPr>
                <a:solidFill>
                  <a:schemeClr val="dk1"/>
                </a:solidFill>
              </a:defRPr>
            </a:lvl3pPr>
            <a:lvl4pPr lvl="3">
              <a:spcBef>
                <a:spcPts val="0"/>
              </a:spcBef>
              <a:spcAft>
                <a:spcPts val="0"/>
              </a:spcAft>
              <a:buClr>
                <a:schemeClr val="dk1"/>
              </a:buClr>
              <a:buSzPts val="1400"/>
              <a:buFont typeface="Newsreader"/>
              <a:buNone/>
              <a:defRPr>
                <a:solidFill>
                  <a:schemeClr val="dk1"/>
                </a:solidFill>
              </a:defRPr>
            </a:lvl4pPr>
            <a:lvl5pPr lvl="4">
              <a:spcBef>
                <a:spcPts val="0"/>
              </a:spcBef>
              <a:spcAft>
                <a:spcPts val="0"/>
              </a:spcAft>
              <a:buClr>
                <a:schemeClr val="dk1"/>
              </a:buClr>
              <a:buSzPts val="1400"/>
              <a:buFont typeface="Newsreader"/>
              <a:buNone/>
              <a:defRPr>
                <a:solidFill>
                  <a:schemeClr val="dk1"/>
                </a:solidFill>
              </a:defRPr>
            </a:lvl5pPr>
            <a:lvl6pPr lvl="5">
              <a:spcBef>
                <a:spcPts val="0"/>
              </a:spcBef>
              <a:spcAft>
                <a:spcPts val="0"/>
              </a:spcAft>
              <a:buClr>
                <a:schemeClr val="dk1"/>
              </a:buClr>
              <a:buSzPts val="1400"/>
              <a:buFont typeface="Newsreader"/>
              <a:buNone/>
              <a:defRPr>
                <a:solidFill>
                  <a:schemeClr val="dk1"/>
                </a:solidFill>
              </a:defRPr>
            </a:lvl6pPr>
            <a:lvl7pPr lvl="6">
              <a:spcBef>
                <a:spcPts val="0"/>
              </a:spcBef>
              <a:spcAft>
                <a:spcPts val="0"/>
              </a:spcAft>
              <a:buClr>
                <a:schemeClr val="dk1"/>
              </a:buClr>
              <a:buSzPts val="1400"/>
              <a:buFont typeface="Newsreader"/>
              <a:buNone/>
              <a:defRPr>
                <a:solidFill>
                  <a:schemeClr val="dk1"/>
                </a:solidFill>
              </a:defRPr>
            </a:lvl7pPr>
            <a:lvl8pPr lvl="7">
              <a:spcBef>
                <a:spcPts val="0"/>
              </a:spcBef>
              <a:spcAft>
                <a:spcPts val="0"/>
              </a:spcAft>
              <a:buClr>
                <a:schemeClr val="dk1"/>
              </a:buClr>
              <a:buSzPts val="1400"/>
              <a:buFont typeface="Newsreader"/>
              <a:buNone/>
              <a:defRPr>
                <a:solidFill>
                  <a:schemeClr val="dk1"/>
                </a:solidFill>
              </a:defRPr>
            </a:lvl8pPr>
            <a:lvl9pPr lvl="8">
              <a:spcBef>
                <a:spcPts val="0"/>
              </a:spcBef>
              <a:spcAft>
                <a:spcPts val="0"/>
              </a:spcAft>
              <a:buClr>
                <a:schemeClr val="dk1"/>
              </a:buClr>
              <a:buSzPts val="1400"/>
              <a:buFont typeface="Newsreader"/>
              <a:buNone/>
              <a:defRPr>
                <a:solidFill>
                  <a:schemeClr val="dk1"/>
                </a:solidFill>
              </a:defRPr>
            </a:lvl9pPr>
          </a:lstStyle>
          <a:p/>
        </p:txBody>
      </p:sp>
      <p:sp>
        <p:nvSpPr>
          <p:cNvPr id="163" name="Google Shape;163;p24"/>
          <p:cNvSpPr txBox="1"/>
          <p:nvPr>
            <p:ph idx="3" type="body"/>
          </p:nvPr>
        </p:nvSpPr>
        <p:spPr>
          <a:xfrm>
            <a:off x="547575" y="3337797"/>
            <a:ext cx="3492600" cy="1327500"/>
          </a:xfrm>
          <a:prstGeom prst="rect">
            <a:avLst/>
          </a:prstGeom>
        </p:spPr>
        <p:txBody>
          <a:bodyPr anchorCtr="0" anchor="b" bIns="91425" lIns="91425" spcFirstLastPara="1" rIns="91425" wrap="square" tIns="91425">
            <a:noAutofit/>
          </a:bodyPr>
          <a:lstStyle>
            <a:lvl1pPr indent="-292100" lvl="0" marL="457200" algn="ctr">
              <a:spcBef>
                <a:spcPts val="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1pPr>
            <a:lvl2pPr indent="-292100" lvl="1" marL="914400" algn="ctr">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2pPr>
            <a:lvl3pPr indent="-292100" lvl="2" marL="1371600" algn="ctr">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3pPr>
            <a:lvl4pPr indent="-292100" lvl="3" marL="1828800" algn="ctr">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4pPr>
            <a:lvl5pPr indent="-292100" lvl="4" marL="2286000" algn="ctr">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5pPr>
            <a:lvl6pPr indent="-292100" lvl="5" marL="2743200" algn="ctr">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6pPr>
            <a:lvl7pPr indent="-292100" lvl="6" marL="3200400" algn="ctr">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7pPr>
            <a:lvl8pPr indent="-292100" lvl="7" marL="3657600" algn="ctr">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8pPr>
            <a:lvl9pPr indent="-292100" lvl="8" marL="4114800" algn="ctr">
              <a:spcBef>
                <a:spcPts val="800"/>
              </a:spcBef>
              <a:spcAft>
                <a:spcPts val="800"/>
              </a:spcAft>
              <a:buClr>
                <a:schemeClr val="dk1"/>
              </a:buClr>
              <a:buSzPts val="1000"/>
              <a:buFont typeface="DM Sans Light"/>
              <a:buChar char="■"/>
              <a:defRPr sz="1000">
                <a:solidFill>
                  <a:schemeClr val="dk1"/>
                </a:solidFill>
                <a:latin typeface="DM Sans Light"/>
                <a:ea typeface="DM Sans Light"/>
                <a:cs typeface="DM Sans Light"/>
                <a:sym typeface="DM Sans Light"/>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and Four steps">
  <p:cSld name="CUSTOM_7_1_1_1_1_1_1_1_1_1_1_1_1_1_1_1_1_1_2">
    <p:bg>
      <p:bgPr>
        <a:solidFill>
          <a:schemeClr val="lt1"/>
        </a:solidFill>
      </p:bgPr>
    </p:bg>
    <p:spTree>
      <p:nvGrpSpPr>
        <p:cNvPr id="164" name="Shape 164"/>
        <p:cNvGrpSpPr/>
        <p:nvPr/>
      </p:nvGrpSpPr>
      <p:grpSpPr>
        <a:xfrm>
          <a:off x="0" y="0"/>
          <a:ext cx="0" cy="0"/>
          <a:chOff x="0" y="0"/>
          <a:chExt cx="0" cy="0"/>
        </a:xfrm>
      </p:grpSpPr>
      <p:sp>
        <p:nvSpPr>
          <p:cNvPr id="165" name="Google Shape;165;p25"/>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dk1"/>
                </a:solidFill>
                <a:latin typeface="DM Sans"/>
                <a:ea typeface="DM Sans"/>
                <a:cs typeface="DM Sans"/>
                <a:sym typeface="DM Sans"/>
              </a:defRPr>
            </a:lvl1pPr>
            <a:lvl2pPr lvl="1" algn="r">
              <a:buNone/>
              <a:defRPr sz="700">
                <a:solidFill>
                  <a:schemeClr val="dk1"/>
                </a:solidFill>
                <a:latin typeface="DM Sans"/>
                <a:ea typeface="DM Sans"/>
                <a:cs typeface="DM Sans"/>
                <a:sym typeface="DM Sans"/>
              </a:defRPr>
            </a:lvl2pPr>
            <a:lvl3pPr lvl="2" algn="r">
              <a:buNone/>
              <a:defRPr sz="700">
                <a:solidFill>
                  <a:schemeClr val="dk1"/>
                </a:solidFill>
                <a:latin typeface="DM Sans"/>
                <a:ea typeface="DM Sans"/>
                <a:cs typeface="DM Sans"/>
                <a:sym typeface="DM Sans"/>
              </a:defRPr>
            </a:lvl3pPr>
            <a:lvl4pPr lvl="3" algn="r">
              <a:buNone/>
              <a:defRPr sz="700">
                <a:solidFill>
                  <a:schemeClr val="dk1"/>
                </a:solidFill>
                <a:latin typeface="DM Sans"/>
                <a:ea typeface="DM Sans"/>
                <a:cs typeface="DM Sans"/>
                <a:sym typeface="DM Sans"/>
              </a:defRPr>
            </a:lvl4pPr>
            <a:lvl5pPr lvl="4" algn="r">
              <a:buNone/>
              <a:defRPr sz="700">
                <a:solidFill>
                  <a:schemeClr val="dk1"/>
                </a:solidFill>
                <a:latin typeface="DM Sans"/>
                <a:ea typeface="DM Sans"/>
                <a:cs typeface="DM Sans"/>
                <a:sym typeface="DM Sans"/>
              </a:defRPr>
            </a:lvl5pPr>
            <a:lvl6pPr lvl="5" algn="r">
              <a:buNone/>
              <a:defRPr sz="700">
                <a:solidFill>
                  <a:schemeClr val="dk1"/>
                </a:solidFill>
                <a:latin typeface="DM Sans"/>
                <a:ea typeface="DM Sans"/>
                <a:cs typeface="DM Sans"/>
                <a:sym typeface="DM Sans"/>
              </a:defRPr>
            </a:lvl6pPr>
            <a:lvl7pPr lvl="6" algn="r">
              <a:buNone/>
              <a:defRPr sz="700">
                <a:solidFill>
                  <a:schemeClr val="dk1"/>
                </a:solidFill>
                <a:latin typeface="DM Sans"/>
                <a:ea typeface="DM Sans"/>
                <a:cs typeface="DM Sans"/>
                <a:sym typeface="DM Sans"/>
              </a:defRPr>
            </a:lvl7pPr>
            <a:lvl8pPr lvl="7" algn="r">
              <a:buNone/>
              <a:defRPr sz="700">
                <a:solidFill>
                  <a:schemeClr val="dk1"/>
                </a:solidFill>
                <a:latin typeface="DM Sans"/>
                <a:ea typeface="DM Sans"/>
                <a:cs typeface="DM Sans"/>
                <a:sym typeface="DM Sans"/>
              </a:defRPr>
            </a:lvl8pPr>
            <a:lvl9pPr lvl="8" algn="r">
              <a:buNone/>
              <a:defRPr sz="7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166" name="Google Shape;166;p25"/>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67" name="Google Shape;167;p25"/>
          <p:cNvSpPr/>
          <p:nvPr/>
        </p:nvSpPr>
        <p:spPr>
          <a:xfrm>
            <a:off x="50" y="2785800"/>
            <a:ext cx="2294400" cy="23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DM Sans"/>
              <a:ea typeface="DM Sans"/>
              <a:cs typeface="DM Sans"/>
              <a:sym typeface="DM Sans"/>
            </a:endParaRPr>
          </a:p>
        </p:txBody>
      </p:sp>
      <p:sp>
        <p:nvSpPr>
          <p:cNvPr id="168" name="Google Shape;168;p25"/>
          <p:cNvSpPr/>
          <p:nvPr/>
        </p:nvSpPr>
        <p:spPr>
          <a:xfrm>
            <a:off x="2286125" y="2068875"/>
            <a:ext cx="2294400" cy="3074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DM Sans"/>
              <a:ea typeface="DM Sans"/>
              <a:cs typeface="DM Sans"/>
              <a:sym typeface="DM Sans"/>
            </a:endParaRPr>
          </a:p>
        </p:txBody>
      </p:sp>
      <p:sp>
        <p:nvSpPr>
          <p:cNvPr id="169" name="Google Shape;169;p25"/>
          <p:cNvSpPr/>
          <p:nvPr/>
        </p:nvSpPr>
        <p:spPr>
          <a:xfrm>
            <a:off x="4565475" y="1495326"/>
            <a:ext cx="2294400" cy="3648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DM Sans"/>
              <a:ea typeface="DM Sans"/>
              <a:cs typeface="DM Sans"/>
              <a:sym typeface="DM Sans"/>
            </a:endParaRPr>
          </a:p>
        </p:txBody>
      </p:sp>
      <p:sp>
        <p:nvSpPr>
          <p:cNvPr id="170" name="Google Shape;170;p25"/>
          <p:cNvSpPr/>
          <p:nvPr/>
        </p:nvSpPr>
        <p:spPr>
          <a:xfrm>
            <a:off x="6849550" y="732775"/>
            <a:ext cx="2294400" cy="4410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DM Sans"/>
              <a:ea typeface="DM Sans"/>
              <a:cs typeface="DM Sans"/>
              <a:sym typeface="DM Sans"/>
            </a:endParaRPr>
          </a:p>
        </p:txBody>
      </p:sp>
      <p:sp>
        <p:nvSpPr>
          <p:cNvPr id="171" name="Google Shape;171;p25"/>
          <p:cNvSpPr txBox="1"/>
          <p:nvPr/>
        </p:nvSpPr>
        <p:spPr>
          <a:xfrm>
            <a:off x="375350" y="4481351"/>
            <a:ext cx="675900" cy="152400"/>
          </a:xfrm>
          <a:prstGeom prst="rect">
            <a:avLst/>
          </a:prstGeom>
          <a:noFill/>
          <a:ln>
            <a:noFill/>
          </a:ln>
        </p:spPr>
        <p:txBody>
          <a:bodyPr anchorCtr="0" anchor="b" bIns="0" lIns="0" spcFirstLastPara="1" rIns="91425" wrap="square" tIns="0">
            <a:noAutofit/>
          </a:bodyPr>
          <a:lstStyle/>
          <a:p>
            <a:pPr indent="0" lvl="0" marL="0" rtl="0" algn="l">
              <a:lnSpc>
                <a:spcPct val="90000"/>
              </a:lnSpc>
              <a:spcBef>
                <a:spcPts val="0"/>
              </a:spcBef>
              <a:spcAft>
                <a:spcPts val="0"/>
              </a:spcAft>
              <a:buNone/>
            </a:pPr>
            <a:r>
              <a:rPr lang="en" sz="3000">
                <a:solidFill>
                  <a:schemeClr val="lt1"/>
                </a:solidFill>
                <a:latin typeface="Newsreader"/>
                <a:ea typeface="Newsreader"/>
                <a:cs typeface="Newsreader"/>
                <a:sym typeface="Newsreader"/>
              </a:rPr>
              <a:t>01</a:t>
            </a:r>
            <a:endParaRPr sz="3000">
              <a:solidFill>
                <a:schemeClr val="lt1"/>
              </a:solidFill>
              <a:latin typeface="Newsreader"/>
              <a:ea typeface="Newsreader"/>
              <a:cs typeface="Newsreader"/>
              <a:sym typeface="Newsreader"/>
            </a:endParaRPr>
          </a:p>
        </p:txBody>
      </p:sp>
      <p:sp>
        <p:nvSpPr>
          <p:cNvPr id="172" name="Google Shape;172;p25"/>
          <p:cNvSpPr txBox="1"/>
          <p:nvPr/>
        </p:nvSpPr>
        <p:spPr>
          <a:xfrm>
            <a:off x="2665113" y="4481351"/>
            <a:ext cx="675900" cy="152400"/>
          </a:xfrm>
          <a:prstGeom prst="rect">
            <a:avLst/>
          </a:prstGeom>
          <a:noFill/>
          <a:ln>
            <a:noFill/>
          </a:ln>
        </p:spPr>
        <p:txBody>
          <a:bodyPr anchorCtr="0" anchor="b" bIns="0" lIns="0" spcFirstLastPara="1" rIns="91425" wrap="square" tIns="0">
            <a:noAutofit/>
          </a:bodyPr>
          <a:lstStyle/>
          <a:p>
            <a:pPr indent="0" lvl="0" marL="0" rtl="0" algn="l">
              <a:lnSpc>
                <a:spcPct val="90000"/>
              </a:lnSpc>
              <a:spcBef>
                <a:spcPts val="0"/>
              </a:spcBef>
              <a:spcAft>
                <a:spcPts val="0"/>
              </a:spcAft>
              <a:buNone/>
            </a:pPr>
            <a:r>
              <a:rPr lang="en" sz="3000">
                <a:solidFill>
                  <a:schemeClr val="dk1"/>
                </a:solidFill>
                <a:latin typeface="Newsreader"/>
                <a:ea typeface="Newsreader"/>
                <a:cs typeface="Newsreader"/>
                <a:sym typeface="Newsreader"/>
              </a:rPr>
              <a:t>02</a:t>
            </a:r>
            <a:endParaRPr sz="3000">
              <a:solidFill>
                <a:schemeClr val="dk1"/>
              </a:solidFill>
              <a:latin typeface="Newsreader"/>
              <a:ea typeface="Newsreader"/>
              <a:cs typeface="Newsreader"/>
              <a:sym typeface="Newsreader"/>
            </a:endParaRPr>
          </a:p>
        </p:txBody>
      </p:sp>
      <p:sp>
        <p:nvSpPr>
          <p:cNvPr id="173" name="Google Shape;173;p25"/>
          <p:cNvSpPr txBox="1"/>
          <p:nvPr/>
        </p:nvSpPr>
        <p:spPr>
          <a:xfrm>
            <a:off x="4937688" y="4481351"/>
            <a:ext cx="675900" cy="152400"/>
          </a:xfrm>
          <a:prstGeom prst="rect">
            <a:avLst/>
          </a:prstGeom>
          <a:noFill/>
          <a:ln>
            <a:noFill/>
          </a:ln>
        </p:spPr>
        <p:txBody>
          <a:bodyPr anchorCtr="0" anchor="b" bIns="0" lIns="0" spcFirstLastPara="1" rIns="91425" wrap="square" tIns="0">
            <a:noAutofit/>
          </a:bodyPr>
          <a:lstStyle/>
          <a:p>
            <a:pPr indent="0" lvl="0" marL="0" rtl="0" algn="l">
              <a:lnSpc>
                <a:spcPct val="90000"/>
              </a:lnSpc>
              <a:spcBef>
                <a:spcPts val="0"/>
              </a:spcBef>
              <a:spcAft>
                <a:spcPts val="0"/>
              </a:spcAft>
              <a:buNone/>
            </a:pPr>
            <a:r>
              <a:rPr lang="en" sz="3000">
                <a:solidFill>
                  <a:schemeClr val="lt1"/>
                </a:solidFill>
                <a:latin typeface="Newsreader"/>
                <a:ea typeface="Newsreader"/>
                <a:cs typeface="Newsreader"/>
                <a:sym typeface="Newsreader"/>
              </a:rPr>
              <a:t>03</a:t>
            </a:r>
            <a:endParaRPr sz="3000">
              <a:solidFill>
                <a:schemeClr val="lt1"/>
              </a:solidFill>
              <a:latin typeface="Newsreader"/>
              <a:ea typeface="Newsreader"/>
              <a:cs typeface="Newsreader"/>
              <a:sym typeface="Newsreader"/>
            </a:endParaRPr>
          </a:p>
        </p:txBody>
      </p:sp>
      <p:sp>
        <p:nvSpPr>
          <p:cNvPr id="174" name="Google Shape;174;p25"/>
          <p:cNvSpPr txBox="1"/>
          <p:nvPr/>
        </p:nvSpPr>
        <p:spPr>
          <a:xfrm>
            <a:off x="7230513" y="4481351"/>
            <a:ext cx="675900" cy="152400"/>
          </a:xfrm>
          <a:prstGeom prst="rect">
            <a:avLst/>
          </a:prstGeom>
          <a:noFill/>
          <a:ln>
            <a:noFill/>
          </a:ln>
        </p:spPr>
        <p:txBody>
          <a:bodyPr anchorCtr="0" anchor="b" bIns="0" lIns="0" spcFirstLastPara="1" rIns="91425" wrap="square" tIns="0">
            <a:noAutofit/>
          </a:bodyPr>
          <a:lstStyle/>
          <a:p>
            <a:pPr indent="0" lvl="0" marL="0" rtl="0" algn="l">
              <a:lnSpc>
                <a:spcPct val="90000"/>
              </a:lnSpc>
              <a:spcBef>
                <a:spcPts val="0"/>
              </a:spcBef>
              <a:spcAft>
                <a:spcPts val="0"/>
              </a:spcAft>
              <a:buNone/>
            </a:pPr>
            <a:r>
              <a:rPr lang="en" sz="3000">
                <a:solidFill>
                  <a:schemeClr val="lt1"/>
                </a:solidFill>
                <a:latin typeface="Newsreader"/>
                <a:ea typeface="Newsreader"/>
                <a:cs typeface="Newsreader"/>
                <a:sym typeface="Newsreader"/>
              </a:rPr>
              <a:t>04</a:t>
            </a:r>
            <a:endParaRPr sz="3000">
              <a:solidFill>
                <a:schemeClr val="lt1"/>
              </a:solidFill>
              <a:latin typeface="Newsreader"/>
              <a:ea typeface="Newsreader"/>
              <a:cs typeface="Newsreader"/>
              <a:sym typeface="Newsreader"/>
            </a:endParaRPr>
          </a:p>
        </p:txBody>
      </p:sp>
      <p:sp>
        <p:nvSpPr>
          <p:cNvPr id="175" name="Google Shape;175;p25"/>
          <p:cNvSpPr txBox="1"/>
          <p:nvPr>
            <p:ph type="title"/>
          </p:nvPr>
        </p:nvSpPr>
        <p:spPr>
          <a:xfrm>
            <a:off x="361975" y="988782"/>
            <a:ext cx="3231600" cy="7605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2200"/>
              <a:buFont typeface="Newsreader"/>
              <a:buNone/>
              <a:defRPr sz="2200">
                <a:solidFill>
                  <a:schemeClr val="dk1"/>
                </a:solidFill>
              </a:defRPr>
            </a:lvl1pPr>
            <a:lvl2pPr lvl="1">
              <a:spcBef>
                <a:spcPts val="0"/>
              </a:spcBef>
              <a:spcAft>
                <a:spcPts val="0"/>
              </a:spcAft>
              <a:buClr>
                <a:schemeClr val="dk1"/>
              </a:buClr>
              <a:buSzPts val="2200"/>
              <a:buFont typeface="Newsreader"/>
              <a:buNone/>
              <a:defRPr sz="2200">
                <a:solidFill>
                  <a:schemeClr val="dk1"/>
                </a:solidFill>
                <a:latin typeface="Newsreader"/>
                <a:ea typeface="Newsreader"/>
                <a:cs typeface="Newsreader"/>
                <a:sym typeface="Newsreader"/>
              </a:defRPr>
            </a:lvl2pPr>
            <a:lvl3pPr lvl="2">
              <a:spcBef>
                <a:spcPts val="0"/>
              </a:spcBef>
              <a:spcAft>
                <a:spcPts val="0"/>
              </a:spcAft>
              <a:buClr>
                <a:schemeClr val="dk1"/>
              </a:buClr>
              <a:buSzPts val="2200"/>
              <a:buFont typeface="Newsreader"/>
              <a:buNone/>
              <a:defRPr sz="2200">
                <a:solidFill>
                  <a:schemeClr val="dk1"/>
                </a:solidFill>
                <a:latin typeface="Newsreader"/>
                <a:ea typeface="Newsreader"/>
                <a:cs typeface="Newsreader"/>
                <a:sym typeface="Newsreader"/>
              </a:defRPr>
            </a:lvl3pPr>
            <a:lvl4pPr lvl="3">
              <a:spcBef>
                <a:spcPts val="0"/>
              </a:spcBef>
              <a:spcAft>
                <a:spcPts val="0"/>
              </a:spcAft>
              <a:buClr>
                <a:schemeClr val="dk1"/>
              </a:buClr>
              <a:buSzPts val="2200"/>
              <a:buFont typeface="Newsreader"/>
              <a:buNone/>
              <a:defRPr sz="2200">
                <a:solidFill>
                  <a:schemeClr val="dk1"/>
                </a:solidFill>
                <a:latin typeface="Newsreader"/>
                <a:ea typeface="Newsreader"/>
                <a:cs typeface="Newsreader"/>
                <a:sym typeface="Newsreader"/>
              </a:defRPr>
            </a:lvl4pPr>
            <a:lvl5pPr lvl="4">
              <a:spcBef>
                <a:spcPts val="0"/>
              </a:spcBef>
              <a:spcAft>
                <a:spcPts val="0"/>
              </a:spcAft>
              <a:buClr>
                <a:schemeClr val="dk1"/>
              </a:buClr>
              <a:buSzPts val="2200"/>
              <a:buFont typeface="Newsreader"/>
              <a:buNone/>
              <a:defRPr sz="2200">
                <a:solidFill>
                  <a:schemeClr val="dk1"/>
                </a:solidFill>
                <a:latin typeface="Newsreader"/>
                <a:ea typeface="Newsreader"/>
                <a:cs typeface="Newsreader"/>
                <a:sym typeface="Newsreader"/>
              </a:defRPr>
            </a:lvl5pPr>
            <a:lvl6pPr lvl="5">
              <a:spcBef>
                <a:spcPts val="0"/>
              </a:spcBef>
              <a:spcAft>
                <a:spcPts val="0"/>
              </a:spcAft>
              <a:buClr>
                <a:schemeClr val="dk1"/>
              </a:buClr>
              <a:buSzPts val="2200"/>
              <a:buFont typeface="Newsreader"/>
              <a:buNone/>
              <a:defRPr sz="2200">
                <a:solidFill>
                  <a:schemeClr val="dk1"/>
                </a:solidFill>
                <a:latin typeface="Newsreader"/>
                <a:ea typeface="Newsreader"/>
                <a:cs typeface="Newsreader"/>
                <a:sym typeface="Newsreader"/>
              </a:defRPr>
            </a:lvl6pPr>
            <a:lvl7pPr lvl="6">
              <a:spcBef>
                <a:spcPts val="0"/>
              </a:spcBef>
              <a:spcAft>
                <a:spcPts val="0"/>
              </a:spcAft>
              <a:buClr>
                <a:schemeClr val="dk1"/>
              </a:buClr>
              <a:buSzPts val="2200"/>
              <a:buFont typeface="Newsreader"/>
              <a:buNone/>
              <a:defRPr sz="2200">
                <a:solidFill>
                  <a:schemeClr val="dk1"/>
                </a:solidFill>
                <a:latin typeface="Newsreader"/>
                <a:ea typeface="Newsreader"/>
                <a:cs typeface="Newsreader"/>
                <a:sym typeface="Newsreader"/>
              </a:defRPr>
            </a:lvl7pPr>
            <a:lvl8pPr lvl="7">
              <a:spcBef>
                <a:spcPts val="0"/>
              </a:spcBef>
              <a:spcAft>
                <a:spcPts val="0"/>
              </a:spcAft>
              <a:buClr>
                <a:schemeClr val="dk1"/>
              </a:buClr>
              <a:buSzPts val="2200"/>
              <a:buFont typeface="Newsreader"/>
              <a:buNone/>
              <a:defRPr sz="2200">
                <a:solidFill>
                  <a:schemeClr val="dk1"/>
                </a:solidFill>
                <a:latin typeface="Newsreader"/>
                <a:ea typeface="Newsreader"/>
                <a:cs typeface="Newsreader"/>
                <a:sym typeface="Newsreader"/>
              </a:defRPr>
            </a:lvl8pPr>
            <a:lvl9pPr lvl="8">
              <a:spcBef>
                <a:spcPts val="0"/>
              </a:spcBef>
              <a:spcAft>
                <a:spcPts val="0"/>
              </a:spcAft>
              <a:buClr>
                <a:schemeClr val="dk1"/>
              </a:buClr>
              <a:buSzPts val="2200"/>
              <a:buFont typeface="Newsreader"/>
              <a:buNone/>
              <a:defRPr sz="2200">
                <a:solidFill>
                  <a:schemeClr val="dk1"/>
                </a:solidFill>
                <a:latin typeface="Newsreader"/>
                <a:ea typeface="Newsreader"/>
                <a:cs typeface="Newsreader"/>
                <a:sym typeface="Newsreader"/>
              </a:defRPr>
            </a:lvl9pPr>
          </a:lstStyle>
          <a:p/>
        </p:txBody>
      </p:sp>
      <p:sp>
        <p:nvSpPr>
          <p:cNvPr id="176" name="Google Shape;176;p25"/>
          <p:cNvSpPr txBox="1"/>
          <p:nvPr>
            <p:ph idx="2" type="subTitle"/>
          </p:nvPr>
        </p:nvSpPr>
        <p:spPr>
          <a:xfrm>
            <a:off x="382691" y="3129231"/>
            <a:ext cx="1257300" cy="152400"/>
          </a:xfrm>
          <a:prstGeom prst="rect">
            <a:avLst/>
          </a:prstGeom>
        </p:spPr>
        <p:txBody>
          <a:bodyPr anchorCtr="0" anchor="t" bIns="0" lIns="0" spcFirstLastPara="1" rIns="0" wrap="square" tIns="0">
            <a:noAutofit/>
          </a:bodyPr>
          <a:lstStyle>
            <a:lvl1pPr lvl="0">
              <a:spcBef>
                <a:spcPts val="0"/>
              </a:spcBef>
              <a:spcAft>
                <a:spcPts val="0"/>
              </a:spcAft>
              <a:buSzPts val="1000"/>
              <a:buFont typeface="DM Sans SemiBold"/>
              <a:buNone/>
              <a:defRPr sz="1000">
                <a:latin typeface="DM Sans SemiBold"/>
                <a:ea typeface="DM Sans SemiBold"/>
                <a:cs typeface="DM Sans SemiBold"/>
                <a:sym typeface="DM Sans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7" name="Google Shape;177;p25"/>
          <p:cNvSpPr txBox="1"/>
          <p:nvPr>
            <p:ph idx="3" type="subTitle"/>
          </p:nvPr>
        </p:nvSpPr>
        <p:spPr>
          <a:xfrm>
            <a:off x="377048" y="3344302"/>
            <a:ext cx="1689600" cy="969000"/>
          </a:xfrm>
          <a:prstGeom prst="rect">
            <a:avLst/>
          </a:prstGeom>
        </p:spPr>
        <p:txBody>
          <a:bodyPr anchorCtr="0" anchor="t" bIns="0" lIns="0" spcFirstLastPara="1" rIns="0" wrap="square" tIns="0">
            <a:noAutofit/>
          </a:bodyPr>
          <a:lstStyle>
            <a:lvl1pPr lvl="0">
              <a:spcBef>
                <a:spcPts val="0"/>
              </a:spcBef>
              <a:spcAft>
                <a:spcPts val="0"/>
              </a:spcAft>
              <a:buSzPts val="1000"/>
              <a:buFont typeface="DM Sans Light"/>
              <a:buNone/>
              <a:defRPr sz="1000">
                <a:latin typeface="DM Sans Light"/>
                <a:ea typeface="DM Sans Light"/>
                <a:cs typeface="DM Sans Light"/>
                <a:sym typeface="DM Sans Light"/>
              </a:defRPr>
            </a:lvl1pPr>
            <a:lvl2pPr lvl="1">
              <a:spcBef>
                <a:spcPts val="0"/>
              </a:spcBef>
              <a:spcAft>
                <a:spcPts val="0"/>
              </a:spcAft>
              <a:buSzPts val="1000"/>
              <a:buFont typeface="DM Sans Light"/>
              <a:buNone/>
              <a:defRPr sz="1000">
                <a:latin typeface="DM Sans Light"/>
                <a:ea typeface="DM Sans Light"/>
                <a:cs typeface="DM Sans Light"/>
                <a:sym typeface="DM Sans Light"/>
              </a:defRPr>
            </a:lvl2pPr>
            <a:lvl3pPr lvl="2">
              <a:spcBef>
                <a:spcPts val="0"/>
              </a:spcBef>
              <a:spcAft>
                <a:spcPts val="0"/>
              </a:spcAft>
              <a:buSzPts val="1000"/>
              <a:buFont typeface="DM Sans Light"/>
              <a:buNone/>
              <a:defRPr sz="1000">
                <a:latin typeface="DM Sans Light"/>
                <a:ea typeface="DM Sans Light"/>
                <a:cs typeface="DM Sans Light"/>
                <a:sym typeface="DM Sans Light"/>
              </a:defRPr>
            </a:lvl3pPr>
            <a:lvl4pPr lvl="3">
              <a:spcBef>
                <a:spcPts val="0"/>
              </a:spcBef>
              <a:spcAft>
                <a:spcPts val="0"/>
              </a:spcAft>
              <a:buSzPts val="1000"/>
              <a:buFont typeface="DM Sans Light"/>
              <a:buNone/>
              <a:defRPr sz="1000">
                <a:latin typeface="DM Sans Light"/>
                <a:ea typeface="DM Sans Light"/>
                <a:cs typeface="DM Sans Light"/>
                <a:sym typeface="DM Sans Light"/>
              </a:defRPr>
            </a:lvl4pPr>
            <a:lvl5pPr lvl="4">
              <a:spcBef>
                <a:spcPts val="0"/>
              </a:spcBef>
              <a:spcAft>
                <a:spcPts val="0"/>
              </a:spcAft>
              <a:buSzPts val="1000"/>
              <a:buFont typeface="DM Sans Light"/>
              <a:buNone/>
              <a:defRPr sz="1000">
                <a:latin typeface="DM Sans Light"/>
                <a:ea typeface="DM Sans Light"/>
                <a:cs typeface="DM Sans Light"/>
                <a:sym typeface="DM Sans Light"/>
              </a:defRPr>
            </a:lvl5pPr>
            <a:lvl6pPr lvl="5">
              <a:spcBef>
                <a:spcPts val="0"/>
              </a:spcBef>
              <a:spcAft>
                <a:spcPts val="0"/>
              </a:spcAft>
              <a:buSzPts val="1000"/>
              <a:buFont typeface="DM Sans Light"/>
              <a:buNone/>
              <a:defRPr sz="1000">
                <a:latin typeface="DM Sans Light"/>
                <a:ea typeface="DM Sans Light"/>
                <a:cs typeface="DM Sans Light"/>
                <a:sym typeface="DM Sans Light"/>
              </a:defRPr>
            </a:lvl6pPr>
            <a:lvl7pPr lvl="6">
              <a:spcBef>
                <a:spcPts val="0"/>
              </a:spcBef>
              <a:spcAft>
                <a:spcPts val="0"/>
              </a:spcAft>
              <a:buSzPts val="1000"/>
              <a:buFont typeface="DM Sans Light"/>
              <a:buNone/>
              <a:defRPr sz="1000">
                <a:latin typeface="DM Sans Light"/>
                <a:ea typeface="DM Sans Light"/>
                <a:cs typeface="DM Sans Light"/>
                <a:sym typeface="DM Sans Light"/>
              </a:defRPr>
            </a:lvl7pPr>
            <a:lvl8pPr lvl="7">
              <a:spcBef>
                <a:spcPts val="0"/>
              </a:spcBef>
              <a:spcAft>
                <a:spcPts val="0"/>
              </a:spcAft>
              <a:buSzPts val="1000"/>
              <a:buFont typeface="DM Sans Light"/>
              <a:buNone/>
              <a:defRPr sz="1000">
                <a:latin typeface="DM Sans Light"/>
                <a:ea typeface="DM Sans Light"/>
                <a:cs typeface="DM Sans Light"/>
                <a:sym typeface="DM Sans Light"/>
              </a:defRPr>
            </a:lvl8pPr>
            <a:lvl9pPr lvl="8">
              <a:spcBef>
                <a:spcPts val="0"/>
              </a:spcBef>
              <a:spcAft>
                <a:spcPts val="0"/>
              </a:spcAft>
              <a:buSzPts val="1000"/>
              <a:buFont typeface="DM Sans Light"/>
              <a:buNone/>
              <a:defRPr sz="1000">
                <a:latin typeface="DM Sans Light"/>
                <a:ea typeface="DM Sans Light"/>
                <a:cs typeface="DM Sans Light"/>
                <a:sym typeface="DM Sans Light"/>
              </a:defRPr>
            </a:lvl9pPr>
          </a:lstStyle>
          <a:p/>
        </p:txBody>
      </p:sp>
      <p:sp>
        <p:nvSpPr>
          <p:cNvPr id="178" name="Google Shape;178;p25"/>
          <p:cNvSpPr txBox="1"/>
          <p:nvPr>
            <p:ph idx="4" type="subTitle"/>
          </p:nvPr>
        </p:nvSpPr>
        <p:spPr>
          <a:xfrm>
            <a:off x="2671462" y="2450249"/>
            <a:ext cx="1257300" cy="152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000"/>
              <a:buFont typeface="DM Sans SemiBold"/>
              <a:buNone/>
              <a:defRPr sz="1000">
                <a:solidFill>
                  <a:schemeClr val="dk1"/>
                </a:solidFill>
                <a:latin typeface="DM Sans SemiBold"/>
                <a:ea typeface="DM Sans SemiBold"/>
                <a:cs typeface="DM Sans SemiBold"/>
                <a:sym typeface="DM Sans SemiBold"/>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79" name="Google Shape;179;p25"/>
          <p:cNvSpPr txBox="1"/>
          <p:nvPr>
            <p:ph idx="5" type="subTitle"/>
          </p:nvPr>
        </p:nvSpPr>
        <p:spPr>
          <a:xfrm>
            <a:off x="2665825" y="2665171"/>
            <a:ext cx="1689600" cy="14232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1pPr>
            <a:lvl2pPr lvl="1">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9pPr>
          </a:lstStyle>
          <a:p/>
        </p:txBody>
      </p:sp>
      <p:sp>
        <p:nvSpPr>
          <p:cNvPr id="180" name="Google Shape;180;p25"/>
          <p:cNvSpPr txBox="1"/>
          <p:nvPr>
            <p:ph idx="6" type="subTitle"/>
          </p:nvPr>
        </p:nvSpPr>
        <p:spPr>
          <a:xfrm>
            <a:off x="4943337" y="1884672"/>
            <a:ext cx="1257300" cy="152400"/>
          </a:xfrm>
          <a:prstGeom prst="rect">
            <a:avLst/>
          </a:prstGeom>
        </p:spPr>
        <p:txBody>
          <a:bodyPr anchorCtr="0" anchor="t" bIns="0" lIns="0" spcFirstLastPara="1" rIns="0" wrap="square" tIns="0">
            <a:noAutofit/>
          </a:bodyPr>
          <a:lstStyle>
            <a:lvl1pPr lvl="0">
              <a:spcBef>
                <a:spcPts val="0"/>
              </a:spcBef>
              <a:spcAft>
                <a:spcPts val="0"/>
              </a:spcAft>
              <a:buSzPts val="1000"/>
              <a:buFont typeface="DM Sans SemiBold"/>
              <a:buNone/>
              <a:defRPr sz="1000">
                <a:latin typeface="DM Sans SemiBold"/>
                <a:ea typeface="DM Sans SemiBold"/>
                <a:cs typeface="DM Sans SemiBold"/>
                <a:sym typeface="DM Sans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1" name="Google Shape;181;p25"/>
          <p:cNvSpPr txBox="1"/>
          <p:nvPr>
            <p:ph idx="7" type="subTitle"/>
          </p:nvPr>
        </p:nvSpPr>
        <p:spPr>
          <a:xfrm>
            <a:off x="4937700" y="2099593"/>
            <a:ext cx="1689600" cy="1620600"/>
          </a:xfrm>
          <a:prstGeom prst="rect">
            <a:avLst/>
          </a:prstGeom>
        </p:spPr>
        <p:txBody>
          <a:bodyPr anchorCtr="0" anchor="t" bIns="0" lIns="0" spcFirstLastPara="1" rIns="0" wrap="square" tIns="0">
            <a:noAutofit/>
          </a:bodyPr>
          <a:lstStyle>
            <a:lvl1pPr lvl="0">
              <a:spcBef>
                <a:spcPts val="0"/>
              </a:spcBef>
              <a:spcAft>
                <a:spcPts val="0"/>
              </a:spcAft>
              <a:buSzPts val="1000"/>
              <a:buFont typeface="DM Sans Light"/>
              <a:buNone/>
              <a:defRPr sz="1000">
                <a:latin typeface="DM Sans Light"/>
                <a:ea typeface="DM Sans Light"/>
                <a:cs typeface="DM Sans Light"/>
                <a:sym typeface="DM Sans Light"/>
              </a:defRPr>
            </a:lvl1pPr>
            <a:lvl2pPr lvl="1">
              <a:spcBef>
                <a:spcPts val="0"/>
              </a:spcBef>
              <a:spcAft>
                <a:spcPts val="0"/>
              </a:spcAft>
              <a:buSzPts val="1000"/>
              <a:buFont typeface="DM Sans Light"/>
              <a:buNone/>
              <a:defRPr sz="1000">
                <a:latin typeface="DM Sans Light"/>
                <a:ea typeface="DM Sans Light"/>
                <a:cs typeface="DM Sans Light"/>
                <a:sym typeface="DM Sans Light"/>
              </a:defRPr>
            </a:lvl2pPr>
            <a:lvl3pPr lvl="2">
              <a:spcBef>
                <a:spcPts val="0"/>
              </a:spcBef>
              <a:spcAft>
                <a:spcPts val="0"/>
              </a:spcAft>
              <a:buSzPts val="1000"/>
              <a:buFont typeface="DM Sans Light"/>
              <a:buNone/>
              <a:defRPr sz="1000">
                <a:latin typeface="DM Sans Light"/>
                <a:ea typeface="DM Sans Light"/>
                <a:cs typeface="DM Sans Light"/>
                <a:sym typeface="DM Sans Light"/>
              </a:defRPr>
            </a:lvl3pPr>
            <a:lvl4pPr lvl="3">
              <a:spcBef>
                <a:spcPts val="0"/>
              </a:spcBef>
              <a:spcAft>
                <a:spcPts val="0"/>
              </a:spcAft>
              <a:buSzPts val="1000"/>
              <a:buFont typeface="DM Sans Light"/>
              <a:buNone/>
              <a:defRPr sz="1000">
                <a:latin typeface="DM Sans Light"/>
                <a:ea typeface="DM Sans Light"/>
                <a:cs typeface="DM Sans Light"/>
                <a:sym typeface="DM Sans Light"/>
              </a:defRPr>
            </a:lvl4pPr>
            <a:lvl5pPr lvl="4">
              <a:spcBef>
                <a:spcPts val="0"/>
              </a:spcBef>
              <a:spcAft>
                <a:spcPts val="0"/>
              </a:spcAft>
              <a:buSzPts val="1000"/>
              <a:buFont typeface="DM Sans Light"/>
              <a:buNone/>
              <a:defRPr sz="1000">
                <a:latin typeface="DM Sans Light"/>
                <a:ea typeface="DM Sans Light"/>
                <a:cs typeface="DM Sans Light"/>
                <a:sym typeface="DM Sans Light"/>
              </a:defRPr>
            </a:lvl5pPr>
            <a:lvl6pPr lvl="5">
              <a:spcBef>
                <a:spcPts val="0"/>
              </a:spcBef>
              <a:spcAft>
                <a:spcPts val="0"/>
              </a:spcAft>
              <a:buSzPts val="1000"/>
              <a:buFont typeface="DM Sans Light"/>
              <a:buNone/>
              <a:defRPr sz="1000">
                <a:latin typeface="DM Sans Light"/>
                <a:ea typeface="DM Sans Light"/>
                <a:cs typeface="DM Sans Light"/>
                <a:sym typeface="DM Sans Light"/>
              </a:defRPr>
            </a:lvl6pPr>
            <a:lvl7pPr lvl="6">
              <a:spcBef>
                <a:spcPts val="0"/>
              </a:spcBef>
              <a:spcAft>
                <a:spcPts val="0"/>
              </a:spcAft>
              <a:buSzPts val="1000"/>
              <a:buFont typeface="DM Sans Light"/>
              <a:buNone/>
              <a:defRPr sz="1000">
                <a:latin typeface="DM Sans Light"/>
                <a:ea typeface="DM Sans Light"/>
                <a:cs typeface="DM Sans Light"/>
                <a:sym typeface="DM Sans Light"/>
              </a:defRPr>
            </a:lvl7pPr>
            <a:lvl8pPr lvl="7">
              <a:spcBef>
                <a:spcPts val="0"/>
              </a:spcBef>
              <a:spcAft>
                <a:spcPts val="0"/>
              </a:spcAft>
              <a:buSzPts val="1000"/>
              <a:buFont typeface="DM Sans Light"/>
              <a:buNone/>
              <a:defRPr sz="1000">
                <a:latin typeface="DM Sans Light"/>
                <a:ea typeface="DM Sans Light"/>
                <a:cs typeface="DM Sans Light"/>
                <a:sym typeface="DM Sans Light"/>
              </a:defRPr>
            </a:lvl8pPr>
            <a:lvl9pPr lvl="8">
              <a:spcBef>
                <a:spcPts val="0"/>
              </a:spcBef>
              <a:spcAft>
                <a:spcPts val="0"/>
              </a:spcAft>
              <a:buSzPts val="1000"/>
              <a:buFont typeface="DM Sans Light"/>
              <a:buNone/>
              <a:defRPr sz="1000">
                <a:latin typeface="DM Sans Light"/>
                <a:ea typeface="DM Sans Light"/>
                <a:cs typeface="DM Sans Light"/>
                <a:sym typeface="DM Sans Light"/>
              </a:defRPr>
            </a:lvl9pPr>
          </a:lstStyle>
          <a:p/>
        </p:txBody>
      </p:sp>
      <p:sp>
        <p:nvSpPr>
          <p:cNvPr id="182" name="Google Shape;182;p25"/>
          <p:cNvSpPr txBox="1"/>
          <p:nvPr>
            <p:ph idx="8" type="subTitle"/>
          </p:nvPr>
        </p:nvSpPr>
        <p:spPr>
          <a:xfrm>
            <a:off x="7238787" y="1057472"/>
            <a:ext cx="1257300" cy="152400"/>
          </a:xfrm>
          <a:prstGeom prst="rect">
            <a:avLst/>
          </a:prstGeom>
        </p:spPr>
        <p:txBody>
          <a:bodyPr anchorCtr="0" anchor="t" bIns="0" lIns="0" spcFirstLastPara="1" rIns="0" wrap="square" tIns="0">
            <a:noAutofit/>
          </a:bodyPr>
          <a:lstStyle>
            <a:lvl1pPr lvl="0">
              <a:spcBef>
                <a:spcPts val="0"/>
              </a:spcBef>
              <a:spcAft>
                <a:spcPts val="0"/>
              </a:spcAft>
              <a:buSzPts val="1000"/>
              <a:buFont typeface="DM Sans SemiBold"/>
              <a:buNone/>
              <a:defRPr sz="1000">
                <a:latin typeface="DM Sans SemiBold"/>
                <a:ea typeface="DM Sans SemiBold"/>
                <a:cs typeface="DM Sans SemiBold"/>
                <a:sym typeface="DM Sans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3" name="Google Shape;183;p25"/>
          <p:cNvSpPr txBox="1"/>
          <p:nvPr>
            <p:ph idx="9" type="subTitle"/>
          </p:nvPr>
        </p:nvSpPr>
        <p:spPr>
          <a:xfrm>
            <a:off x="7233150" y="1272358"/>
            <a:ext cx="1689600" cy="2196000"/>
          </a:xfrm>
          <a:prstGeom prst="rect">
            <a:avLst/>
          </a:prstGeom>
        </p:spPr>
        <p:txBody>
          <a:bodyPr anchorCtr="0" anchor="t" bIns="0" lIns="0" spcFirstLastPara="1" rIns="0" wrap="square" tIns="0">
            <a:noAutofit/>
          </a:bodyPr>
          <a:lstStyle>
            <a:lvl1pPr lvl="0">
              <a:spcBef>
                <a:spcPts val="0"/>
              </a:spcBef>
              <a:spcAft>
                <a:spcPts val="0"/>
              </a:spcAft>
              <a:buSzPts val="1000"/>
              <a:buFont typeface="DM Sans Light"/>
              <a:buNone/>
              <a:defRPr sz="1000">
                <a:latin typeface="DM Sans Light"/>
                <a:ea typeface="DM Sans Light"/>
                <a:cs typeface="DM Sans Light"/>
                <a:sym typeface="DM Sans Light"/>
              </a:defRPr>
            </a:lvl1pPr>
            <a:lvl2pPr lvl="1">
              <a:spcBef>
                <a:spcPts val="0"/>
              </a:spcBef>
              <a:spcAft>
                <a:spcPts val="0"/>
              </a:spcAft>
              <a:buSzPts val="1000"/>
              <a:buFont typeface="DM Sans Light"/>
              <a:buNone/>
              <a:defRPr sz="1000">
                <a:latin typeface="DM Sans Light"/>
                <a:ea typeface="DM Sans Light"/>
                <a:cs typeface="DM Sans Light"/>
                <a:sym typeface="DM Sans Light"/>
              </a:defRPr>
            </a:lvl2pPr>
            <a:lvl3pPr lvl="2">
              <a:spcBef>
                <a:spcPts val="0"/>
              </a:spcBef>
              <a:spcAft>
                <a:spcPts val="0"/>
              </a:spcAft>
              <a:buSzPts val="1000"/>
              <a:buFont typeface="DM Sans Light"/>
              <a:buNone/>
              <a:defRPr sz="1000">
                <a:latin typeface="DM Sans Light"/>
                <a:ea typeface="DM Sans Light"/>
                <a:cs typeface="DM Sans Light"/>
                <a:sym typeface="DM Sans Light"/>
              </a:defRPr>
            </a:lvl3pPr>
            <a:lvl4pPr lvl="3">
              <a:spcBef>
                <a:spcPts val="0"/>
              </a:spcBef>
              <a:spcAft>
                <a:spcPts val="0"/>
              </a:spcAft>
              <a:buSzPts val="1000"/>
              <a:buFont typeface="DM Sans Light"/>
              <a:buNone/>
              <a:defRPr sz="1000">
                <a:latin typeface="DM Sans Light"/>
                <a:ea typeface="DM Sans Light"/>
                <a:cs typeface="DM Sans Light"/>
                <a:sym typeface="DM Sans Light"/>
              </a:defRPr>
            </a:lvl4pPr>
            <a:lvl5pPr lvl="4">
              <a:spcBef>
                <a:spcPts val="0"/>
              </a:spcBef>
              <a:spcAft>
                <a:spcPts val="0"/>
              </a:spcAft>
              <a:buSzPts val="1000"/>
              <a:buFont typeface="DM Sans Light"/>
              <a:buNone/>
              <a:defRPr sz="1000">
                <a:latin typeface="DM Sans Light"/>
                <a:ea typeface="DM Sans Light"/>
                <a:cs typeface="DM Sans Light"/>
                <a:sym typeface="DM Sans Light"/>
              </a:defRPr>
            </a:lvl5pPr>
            <a:lvl6pPr lvl="5">
              <a:spcBef>
                <a:spcPts val="0"/>
              </a:spcBef>
              <a:spcAft>
                <a:spcPts val="0"/>
              </a:spcAft>
              <a:buSzPts val="1000"/>
              <a:buFont typeface="DM Sans Light"/>
              <a:buNone/>
              <a:defRPr sz="1000">
                <a:latin typeface="DM Sans Light"/>
                <a:ea typeface="DM Sans Light"/>
                <a:cs typeface="DM Sans Light"/>
                <a:sym typeface="DM Sans Light"/>
              </a:defRPr>
            </a:lvl6pPr>
            <a:lvl7pPr lvl="6">
              <a:spcBef>
                <a:spcPts val="0"/>
              </a:spcBef>
              <a:spcAft>
                <a:spcPts val="0"/>
              </a:spcAft>
              <a:buSzPts val="1000"/>
              <a:buFont typeface="DM Sans Light"/>
              <a:buNone/>
              <a:defRPr sz="1000">
                <a:latin typeface="DM Sans Light"/>
                <a:ea typeface="DM Sans Light"/>
                <a:cs typeface="DM Sans Light"/>
                <a:sym typeface="DM Sans Light"/>
              </a:defRPr>
            </a:lvl7pPr>
            <a:lvl8pPr lvl="7">
              <a:spcBef>
                <a:spcPts val="0"/>
              </a:spcBef>
              <a:spcAft>
                <a:spcPts val="0"/>
              </a:spcAft>
              <a:buSzPts val="1000"/>
              <a:buFont typeface="DM Sans Light"/>
              <a:buNone/>
              <a:defRPr sz="1000">
                <a:latin typeface="DM Sans Light"/>
                <a:ea typeface="DM Sans Light"/>
                <a:cs typeface="DM Sans Light"/>
                <a:sym typeface="DM Sans Light"/>
              </a:defRPr>
            </a:lvl8pPr>
            <a:lvl9pPr lvl="8">
              <a:spcBef>
                <a:spcPts val="0"/>
              </a:spcBef>
              <a:spcAft>
                <a:spcPts val="0"/>
              </a:spcAft>
              <a:buSzPts val="1000"/>
              <a:buFont typeface="DM Sans Light"/>
              <a:buNone/>
              <a:defRPr sz="1000">
                <a:latin typeface="DM Sans Light"/>
                <a:ea typeface="DM Sans Light"/>
                <a:cs typeface="DM Sans Light"/>
                <a:sym typeface="DM Sans Light"/>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Light">
  <p:cSld name="CUSTOM_7_1_1_1_1_1_1_1_1_1_1_1_1_1_1_1_1_1_1_1">
    <p:spTree>
      <p:nvGrpSpPr>
        <p:cNvPr id="184" name="Shape 184"/>
        <p:cNvGrpSpPr/>
        <p:nvPr/>
      </p:nvGrpSpPr>
      <p:grpSpPr>
        <a:xfrm>
          <a:off x="0" y="0"/>
          <a:ext cx="0" cy="0"/>
          <a:chOff x="0" y="0"/>
          <a:chExt cx="0" cy="0"/>
        </a:xfrm>
      </p:grpSpPr>
      <p:sp>
        <p:nvSpPr>
          <p:cNvPr id="185" name="Google Shape;185;p26"/>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186" name="Google Shape;186;p26"/>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7" name="Google Shape;187;p26"/>
          <p:cNvSpPr txBox="1"/>
          <p:nvPr>
            <p:ph type="title"/>
          </p:nvPr>
        </p:nvSpPr>
        <p:spPr>
          <a:xfrm>
            <a:off x="1453650" y="1325938"/>
            <a:ext cx="6236700" cy="2011800"/>
          </a:xfrm>
          <a:prstGeom prst="rect">
            <a:avLst/>
          </a:prstGeom>
        </p:spPr>
        <p:txBody>
          <a:bodyPr anchorCtr="0" anchor="t" bIns="0" lIns="0" spcFirstLastPara="1" rIns="0" wrap="square" tIns="0">
            <a:noAutofit/>
          </a:bodyPr>
          <a:lstStyle>
            <a:lvl1pPr lvl="0">
              <a:spcBef>
                <a:spcPts val="0"/>
              </a:spcBef>
              <a:spcAft>
                <a:spcPts val="0"/>
              </a:spcAft>
              <a:buNone/>
              <a:defRPr sz="2500"/>
            </a:lvl1pPr>
            <a:lvl2pPr lvl="1">
              <a:spcBef>
                <a:spcPts val="0"/>
              </a:spcBef>
              <a:spcAft>
                <a:spcPts val="0"/>
              </a:spcAft>
              <a:buNone/>
              <a:defRPr sz="2500"/>
            </a:lvl2pPr>
            <a:lvl3pPr lvl="2">
              <a:spcBef>
                <a:spcPts val="0"/>
              </a:spcBef>
              <a:spcAft>
                <a:spcPts val="0"/>
              </a:spcAft>
              <a:buNone/>
              <a:defRPr sz="2500"/>
            </a:lvl3pPr>
            <a:lvl4pPr lvl="3">
              <a:spcBef>
                <a:spcPts val="0"/>
              </a:spcBef>
              <a:spcAft>
                <a:spcPts val="0"/>
              </a:spcAft>
              <a:buNone/>
              <a:defRPr sz="2500"/>
            </a:lvl4pPr>
            <a:lvl5pPr lvl="4">
              <a:spcBef>
                <a:spcPts val="0"/>
              </a:spcBef>
              <a:spcAft>
                <a:spcPts val="0"/>
              </a:spcAft>
              <a:buNone/>
              <a:defRPr sz="2500"/>
            </a:lvl5pPr>
            <a:lvl6pPr lvl="5">
              <a:spcBef>
                <a:spcPts val="0"/>
              </a:spcBef>
              <a:spcAft>
                <a:spcPts val="0"/>
              </a:spcAft>
              <a:buNone/>
              <a:defRPr sz="2500"/>
            </a:lvl6pPr>
            <a:lvl7pPr lvl="6">
              <a:spcBef>
                <a:spcPts val="0"/>
              </a:spcBef>
              <a:spcAft>
                <a:spcPts val="0"/>
              </a:spcAft>
              <a:buNone/>
              <a:defRPr sz="2500"/>
            </a:lvl7pPr>
            <a:lvl8pPr lvl="7">
              <a:spcBef>
                <a:spcPts val="0"/>
              </a:spcBef>
              <a:spcAft>
                <a:spcPts val="0"/>
              </a:spcAft>
              <a:buNone/>
              <a:defRPr sz="2500"/>
            </a:lvl8pPr>
            <a:lvl9pPr lvl="8">
              <a:spcBef>
                <a:spcPts val="0"/>
              </a:spcBef>
              <a:spcAft>
                <a:spcPts val="0"/>
              </a:spcAft>
              <a:buNone/>
              <a:defRPr sz="2500"/>
            </a:lvl9pPr>
          </a:lstStyle>
          <a:p/>
        </p:txBody>
      </p:sp>
      <p:sp>
        <p:nvSpPr>
          <p:cNvPr id="188" name="Google Shape;188;p26"/>
          <p:cNvSpPr/>
          <p:nvPr>
            <p:ph idx="2" type="pic"/>
          </p:nvPr>
        </p:nvSpPr>
        <p:spPr>
          <a:xfrm>
            <a:off x="1442350" y="3492500"/>
            <a:ext cx="408900" cy="408900"/>
          </a:xfrm>
          <a:prstGeom prst="ellipse">
            <a:avLst/>
          </a:prstGeom>
          <a:noFill/>
          <a:ln>
            <a:noFill/>
          </a:ln>
        </p:spPr>
      </p:sp>
      <p:sp>
        <p:nvSpPr>
          <p:cNvPr id="189" name="Google Shape;189;p26"/>
          <p:cNvSpPr txBox="1"/>
          <p:nvPr>
            <p:ph idx="3" type="subTitle"/>
          </p:nvPr>
        </p:nvSpPr>
        <p:spPr>
          <a:xfrm>
            <a:off x="1957375" y="3536000"/>
            <a:ext cx="2661600" cy="187800"/>
          </a:xfrm>
          <a:prstGeom prst="rect">
            <a:avLst/>
          </a:prstGeom>
        </p:spPr>
        <p:txBody>
          <a:bodyPr anchorCtr="0" anchor="ctr" bIns="0" lIns="0" spcFirstLastPara="1" rIns="0" wrap="square" tIns="0">
            <a:noAutofit/>
          </a:bodyPr>
          <a:lstStyle>
            <a:lvl1pPr lvl="0">
              <a:spcBef>
                <a:spcPts val="0"/>
              </a:spcBef>
              <a:spcAft>
                <a:spcPts val="0"/>
              </a:spcAft>
              <a:buSzPts val="1000"/>
              <a:buFont typeface="DM Sans SemiBold"/>
              <a:buNone/>
              <a:defRPr sz="1000">
                <a:latin typeface="DM Sans SemiBold"/>
                <a:ea typeface="DM Sans SemiBold"/>
                <a:cs typeface="DM Sans SemiBold"/>
                <a:sym typeface="DM Sans SemiBold"/>
              </a:defRPr>
            </a:lvl1pPr>
            <a:lvl2pPr lvl="1">
              <a:spcBef>
                <a:spcPts val="0"/>
              </a:spcBef>
              <a:spcAft>
                <a:spcPts val="0"/>
              </a:spcAft>
              <a:buSzPts val="1000"/>
              <a:buFont typeface="DM Sans SemiBold"/>
              <a:buNone/>
              <a:defRPr sz="1000">
                <a:latin typeface="DM Sans SemiBold"/>
                <a:ea typeface="DM Sans SemiBold"/>
                <a:cs typeface="DM Sans SemiBold"/>
                <a:sym typeface="DM Sans SemiBold"/>
              </a:defRPr>
            </a:lvl2pPr>
            <a:lvl3pPr lvl="2">
              <a:spcBef>
                <a:spcPts val="0"/>
              </a:spcBef>
              <a:spcAft>
                <a:spcPts val="0"/>
              </a:spcAft>
              <a:buSzPts val="1000"/>
              <a:buFont typeface="DM Sans SemiBold"/>
              <a:buNone/>
              <a:defRPr sz="1000">
                <a:latin typeface="DM Sans SemiBold"/>
                <a:ea typeface="DM Sans SemiBold"/>
                <a:cs typeface="DM Sans SemiBold"/>
                <a:sym typeface="DM Sans SemiBold"/>
              </a:defRPr>
            </a:lvl3pPr>
            <a:lvl4pPr lvl="3">
              <a:spcBef>
                <a:spcPts val="0"/>
              </a:spcBef>
              <a:spcAft>
                <a:spcPts val="0"/>
              </a:spcAft>
              <a:buSzPts val="1000"/>
              <a:buFont typeface="DM Sans SemiBold"/>
              <a:buNone/>
              <a:defRPr sz="1000">
                <a:latin typeface="DM Sans SemiBold"/>
                <a:ea typeface="DM Sans SemiBold"/>
                <a:cs typeface="DM Sans SemiBold"/>
                <a:sym typeface="DM Sans SemiBold"/>
              </a:defRPr>
            </a:lvl4pPr>
            <a:lvl5pPr lvl="4">
              <a:spcBef>
                <a:spcPts val="0"/>
              </a:spcBef>
              <a:spcAft>
                <a:spcPts val="0"/>
              </a:spcAft>
              <a:buSzPts val="1000"/>
              <a:buFont typeface="DM Sans SemiBold"/>
              <a:buNone/>
              <a:defRPr sz="1000">
                <a:latin typeface="DM Sans SemiBold"/>
                <a:ea typeface="DM Sans SemiBold"/>
                <a:cs typeface="DM Sans SemiBold"/>
                <a:sym typeface="DM Sans SemiBold"/>
              </a:defRPr>
            </a:lvl5pPr>
            <a:lvl6pPr lvl="5">
              <a:spcBef>
                <a:spcPts val="0"/>
              </a:spcBef>
              <a:spcAft>
                <a:spcPts val="0"/>
              </a:spcAft>
              <a:buSzPts val="1000"/>
              <a:buFont typeface="DM Sans SemiBold"/>
              <a:buNone/>
              <a:defRPr sz="1000">
                <a:latin typeface="DM Sans SemiBold"/>
                <a:ea typeface="DM Sans SemiBold"/>
                <a:cs typeface="DM Sans SemiBold"/>
                <a:sym typeface="DM Sans SemiBold"/>
              </a:defRPr>
            </a:lvl6pPr>
            <a:lvl7pPr lvl="6">
              <a:spcBef>
                <a:spcPts val="0"/>
              </a:spcBef>
              <a:spcAft>
                <a:spcPts val="0"/>
              </a:spcAft>
              <a:buSzPts val="1000"/>
              <a:buFont typeface="DM Sans SemiBold"/>
              <a:buNone/>
              <a:defRPr sz="1000">
                <a:latin typeface="DM Sans SemiBold"/>
                <a:ea typeface="DM Sans SemiBold"/>
                <a:cs typeface="DM Sans SemiBold"/>
                <a:sym typeface="DM Sans SemiBold"/>
              </a:defRPr>
            </a:lvl7pPr>
            <a:lvl8pPr lvl="7">
              <a:spcBef>
                <a:spcPts val="0"/>
              </a:spcBef>
              <a:spcAft>
                <a:spcPts val="0"/>
              </a:spcAft>
              <a:buSzPts val="1000"/>
              <a:buFont typeface="DM Sans SemiBold"/>
              <a:buNone/>
              <a:defRPr sz="1000">
                <a:latin typeface="DM Sans SemiBold"/>
                <a:ea typeface="DM Sans SemiBold"/>
                <a:cs typeface="DM Sans SemiBold"/>
                <a:sym typeface="DM Sans SemiBold"/>
              </a:defRPr>
            </a:lvl8pPr>
            <a:lvl9pPr lvl="8">
              <a:spcBef>
                <a:spcPts val="0"/>
              </a:spcBef>
              <a:spcAft>
                <a:spcPts val="0"/>
              </a:spcAft>
              <a:buSzPts val="1000"/>
              <a:buFont typeface="DM Sans SemiBold"/>
              <a:buNone/>
              <a:defRPr sz="1000">
                <a:latin typeface="DM Sans SemiBold"/>
                <a:ea typeface="DM Sans SemiBold"/>
                <a:cs typeface="DM Sans SemiBold"/>
                <a:sym typeface="DM Sans SemiBold"/>
              </a:defRPr>
            </a:lvl9pPr>
          </a:lstStyle>
          <a:p/>
        </p:txBody>
      </p:sp>
      <p:sp>
        <p:nvSpPr>
          <p:cNvPr id="190" name="Google Shape;190;p26"/>
          <p:cNvSpPr txBox="1"/>
          <p:nvPr>
            <p:ph idx="4" type="subTitle"/>
          </p:nvPr>
        </p:nvSpPr>
        <p:spPr>
          <a:xfrm>
            <a:off x="1957375" y="3678443"/>
            <a:ext cx="2661600" cy="187800"/>
          </a:xfrm>
          <a:prstGeom prst="rect">
            <a:avLst/>
          </a:prstGeom>
        </p:spPr>
        <p:txBody>
          <a:bodyPr anchorCtr="0" anchor="ctr" bIns="0" lIns="0" spcFirstLastPara="1" rIns="0" wrap="square" tIns="0">
            <a:noAutofit/>
          </a:bodyPr>
          <a:lstStyle>
            <a:lvl1pPr lvl="0">
              <a:spcBef>
                <a:spcPts val="0"/>
              </a:spcBef>
              <a:spcAft>
                <a:spcPts val="0"/>
              </a:spcAft>
              <a:buSzPts val="1000"/>
              <a:buFont typeface="DM Sans Light"/>
              <a:buNone/>
              <a:defRPr sz="1000">
                <a:latin typeface="DM Sans Light"/>
                <a:ea typeface="DM Sans Light"/>
                <a:cs typeface="DM Sans Light"/>
                <a:sym typeface="DM Sans Light"/>
              </a:defRPr>
            </a:lvl1pPr>
            <a:lvl2pPr lvl="1">
              <a:spcBef>
                <a:spcPts val="0"/>
              </a:spcBef>
              <a:spcAft>
                <a:spcPts val="0"/>
              </a:spcAft>
              <a:buSzPts val="1000"/>
              <a:buFont typeface="DM Sans Light"/>
              <a:buNone/>
              <a:defRPr sz="1000">
                <a:latin typeface="DM Sans Light"/>
                <a:ea typeface="DM Sans Light"/>
                <a:cs typeface="DM Sans Light"/>
                <a:sym typeface="DM Sans Light"/>
              </a:defRPr>
            </a:lvl2pPr>
            <a:lvl3pPr lvl="2">
              <a:spcBef>
                <a:spcPts val="0"/>
              </a:spcBef>
              <a:spcAft>
                <a:spcPts val="0"/>
              </a:spcAft>
              <a:buSzPts val="1000"/>
              <a:buFont typeface="DM Sans Light"/>
              <a:buNone/>
              <a:defRPr sz="1000">
                <a:latin typeface="DM Sans Light"/>
                <a:ea typeface="DM Sans Light"/>
                <a:cs typeface="DM Sans Light"/>
                <a:sym typeface="DM Sans Light"/>
              </a:defRPr>
            </a:lvl3pPr>
            <a:lvl4pPr lvl="3">
              <a:spcBef>
                <a:spcPts val="0"/>
              </a:spcBef>
              <a:spcAft>
                <a:spcPts val="0"/>
              </a:spcAft>
              <a:buSzPts val="1000"/>
              <a:buFont typeface="DM Sans Light"/>
              <a:buNone/>
              <a:defRPr sz="1000">
                <a:latin typeface="DM Sans Light"/>
                <a:ea typeface="DM Sans Light"/>
                <a:cs typeface="DM Sans Light"/>
                <a:sym typeface="DM Sans Light"/>
              </a:defRPr>
            </a:lvl4pPr>
            <a:lvl5pPr lvl="4">
              <a:spcBef>
                <a:spcPts val="0"/>
              </a:spcBef>
              <a:spcAft>
                <a:spcPts val="0"/>
              </a:spcAft>
              <a:buSzPts val="1000"/>
              <a:buFont typeface="DM Sans Light"/>
              <a:buNone/>
              <a:defRPr sz="1000">
                <a:latin typeface="DM Sans Light"/>
                <a:ea typeface="DM Sans Light"/>
                <a:cs typeface="DM Sans Light"/>
                <a:sym typeface="DM Sans Light"/>
              </a:defRPr>
            </a:lvl5pPr>
            <a:lvl6pPr lvl="5">
              <a:spcBef>
                <a:spcPts val="0"/>
              </a:spcBef>
              <a:spcAft>
                <a:spcPts val="0"/>
              </a:spcAft>
              <a:buSzPts val="1000"/>
              <a:buFont typeface="DM Sans Light"/>
              <a:buNone/>
              <a:defRPr sz="1000">
                <a:latin typeface="DM Sans Light"/>
                <a:ea typeface="DM Sans Light"/>
                <a:cs typeface="DM Sans Light"/>
                <a:sym typeface="DM Sans Light"/>
              </a:defRPr>
            </a:lvl6pPr>
            <a:lvl7pPr lvl="6">
              <a:spcBef>
                <a:spcPts val="0"/>
              </a:spcBef>
              <a:spcAft>
                <a:spcPts val="0"/>
              </a:spcAft>
              <a:buSzPts val="1000"/>
              <a:buFont typeface="DM Sans Light"/>
              <a:buNone/>
              <a:defRPr sz="1000">
                <a:latin typeface="DM Sans Light"/>
                <a:ea typeface="DM Sans Light"/>
                <a:cs typeface="DM Sans Light"/>
                <a:sym typeface="DM Sans Light"/>
              </a:defRPr>
            </a:lvl7pPr>
            <a:lvl8pPr lvl="7">
              <a:spcBef>
                <a:spcPts val="0"/>
              </a:spcBef>
              <a:spcAft>
                <a:spcPts val="0"/>
              </a:spcAft>
              <a:buSzPts val="1000"/>
              <a:buFont typeface="DM Sans Light"/>
              <a:buNone/>
              <a:defRPr sz="1000">
                <a:latin typeface="DM Sans Light"/>
                <a:ea typeface="DM Sans Light"/>
                <a:cs typeface="DM Sans Light"/>
                <a:sym typeface="DM Sans Light"/>
              </a:defRPr>
            </a:lvl8pPr>
            <a:lvl9pPr lvl="8">
              <a:spcBef>
                <a:spcPts val="0"/>
              </a:spcBef>
              <a:spcAft>
                <a:spcPts val="0"/>
              </a:spcAft>
              <a:buSzPts val="1000"/>
              <a:buFont typeface="DM Sans Light"/>
              <a:buNone/>
              <a:defRPr sz="1000">
                <a:latin typeface="DM Sans Light"/>
                <a:ea typeface="DM Sans Light"/>
                <a:cs typeface="DM Sans Light"/>
                <a:sym typeface="DM Sans Light"/>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Dark">
  <p:cSld name="CUSTOM_7_1_1_1_1_1_1_1_1_1_1_1_1_1_1_1_1_1_1_1_1">
    <p:bg>
      <p:bgPr>
        <a:solidFill>
          <a:schemeClr val="lt1"/>
        </a:solidFill>
      </p:bgPr>
    </p:bg>
    <p:spTree>
      <p:nvGrpSpPr>
        <p:cNvPr id="191" name="Shape 191"/>
        <p:cNvGrpSpPr/>
        <p:nvPr/>
      </p:nvGrpSpPr>
      <p:grpSpPr>
        <a:xfrm>
          <a:off x="0" y="0"/>
          <a:ext cx="0" cy="0"/>
          <a:chOff x="0" y="0"/>
          <a:chExt cx="0" cy="0"/>
        </a:xfrm>
      </p:grpSpPr>
      <p:sp>
        <p:nvSpPr>
          <p:cNvPr id="192" name="Google Shape;192;p27"/>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dk1"/>
                </a:solidFill>
                <a:latin typeface="DM Sans"/>
                <a:ea typeface="DM Sans"/>
                <a:cs typeface="DM Sans"/>
                <a:sym typeface="DM Sans"/>
              </a:defRPr>
            </a:lvl1pPr>
            <a:lvl2pPr lvl="1" algn="r">
              <a:buNone/>
              <a:defRPr sz="700">
                <a:solidFill>
                  <a:schemeClr val="dk1"/>
                </a:solidFill>
                <a:latin typeface="DM Sans"/>
                <a:ea typeface="DM Sans"/>
                <a:cs typeface="DM Sans"/>
                <a:sym typeface="DM Sans"/>
              </a:defRPr>
            </a:lvl2pPr>
            <a:lvl3pPr lvl="2" algn="r">
              <a:buNone/>
              <a:defRPr sz="700">
                <a:solidFill>
                  <a:schemeClr val="dk1"/>
                </a:solidFill>
                <a:latin typeface="DM Sans"/>
                <a:ea typeface="DM Sans"/>
                <a:cs typeface="DM Sans"/>
                <a:sym typeface="DM Sans"/>
              </a:defRPr>
            </a:lvl3pPr>
            <a:lvl4pPr lvl="3" algn="r">
              <a:buNone/>
              <a:defRPr sz="700">
                <a:solidFill>
                  <a:schemeClr val="dk1"/>
                </a:solidFill>
                <a:latin typeface="DM Sans"/>
                <a:ea typeface="DM Sans"/>
                <a:cs typeface="DM Sans"/>
                <a:sym typeface="DM Sans"/>
              </a:defRPr>
            </a:lvl4pPr>
            <a:lvl5pPr lvl="4" algn="r">
              <a:buNone/>
              <a:defRPr sz="700">
                <a:solidFill>
                  <a:schemeClr val="dk1"/>
                </a:solidFill>
                <a:latin typeface="DM Sans"/>
                <a:ea typeface="DM Sans"/>
                <a:cs typeface="DM Sans"/>
                <a:sym typeface="DM Sans"/>
              </a:defRPr>
            </a:lvl5pPr>
            <a:lvl6pPr lvl="5" algn="r">
              <a:buNone/>
              <a:defRPr sz="700">
                <a:solidFill>
                  <a:schemeClr val="dk1"/>
                </a:solidFill>
                <a:latin typeface="DM Sans"/>
                <a:ea typeface="DM Sans"/>
                <a:cs typeface="DM Sans"/>
                <a:sym typeface="DM Sans"/>
              </a:defRPr>
            </a:lvl6pPr>
            <a:lvl7pPr lvl="6" algn="r">
              <a:buNone/>
              <a:defRPr sz="700">
                <a:solidFill>
                  <a:schemeClr val="dk1"/>
                </a:solidFill>
                <a:latin typeface="DM Sans"/>
                <a:ea typeface="DM Sans"/>
                <a:cs typeface="DM Sans"/>
                <a:sym typeface="DM Sans"/>
              </a:defRPr>
            </a:lvl7pPr>
            <a:lvl8pPr lvl="7" algn="r">
              <a:buNone/>
              <a:defRPr sz="700">
                <a:solidFill>
                  <a:schemeClr val="dk1"/>
                </a:solidFill>
                <a:latin typeface="DM Sans"/>
                <a:ea typeface="DM Sans"/>
                <a:cs typeface="DM Sans"/>
                <a:sym typeface="DM Sans"/>
              </a:defRPr>
            </a:lvl8pPr>
            <a:lvl9pPr lvl="8" algn="r">
              <a:buNone/>
              <a:defRPr sz="7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193" name="Google Shape;193;p27"/>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94" name="Google Shape;194;p27"/>
          <p:cNvSpPr txBox="1"/>
          <p:nvPr>
            <p:ph type="title"/>
          </p:nvPr>
        </p:nvSpPr>
        <p:spPr>
          <a:xfrm>
            <a:off x="1453650" y="1325938"/>
            <a:ext cx="6236700" cy="2011800"/>
          </a:xfrm>
          <a:prstGeom prst="rect">
            <a:avLst/>
          </a:prstGeom>
        </p:spPr>
        <p:txBody>
          <a:bodyPr anchorCtr="0" anchor="t" bIns="0" lIns="0" spcFirstLastPara="1" rIns="0" wrap="square" tIns="0">
            <a:noAutofit/>
          </a:bodyPr>
          <a:lstStyle>
            <a:lvl1pPr lvl="0">
              <a:spcBef>
                <a:spcPts val="0"/>
              </a:spcBef>
              <a:spcAft>
                <a:spcPts val="0"/>
              </a:spcAft>
              <a:buNone/>
              <a:defRPr sz="2500">
                <a:solidFill>
                  <a:schemeClr val="dk1"/>
                </a:solidFill>
              </a:defRPr>
            </a:lvl1pPr>
            <a:lvl2pPr lvl="1">
              <a:spcBef>
                <a:spcPts val="0"/>
              </a:spcBef>
              <a:spcAft>
                <a:spcPts val="0"/>
              </a:spcAft>
              <a:buNone/>
              <a:defRPr sz="2500">
                <a:solidFill>
                  <a:schemeClr val="dk1"/>
                </a:solidFill>
              </a:defRPr>
            </a:lvl2pPr>
            <a:lvl3pPr lvl="2">
              <a:spcBef>
                <a:spcPts val="0"/>
              </a:spcBef>
              <a:spcAft>
                <a:spcPts val="0"/>
              </a:spcAft>
              <a:buNone/>
              <a:defRPr sz="2500">
                <a:solidFill>
                  <a:schemeClr val="dk1"/>
                </a:solidFill>
              </a:defRPr>
            </a:lvl3pPr>
            <a:lvl4pPr lvl="3">
              <a:spcBef>
                <a:spcPts val="0"/>
              </a:spcBef>
              <a:spcAft>
                <a:spcPts val="0"/>
              </a:spcAft>
              <a:buNone/>
              <a:defRPr sz="2500">
                <a:solidFill>
                  <a:schemeClr val="dk1"/>
                </a:solidFill>
              </a:defRPr>
            </a:lvl4pPr>
            <a:lvl5pPr lvl="4">
              <a:spcBef>
                <a:spcPts val="0"/>
              </a:spcBef>
              <a:spcAft>
                <a:spcPts val="0"/>
              </a:spcAft>
              <a:buNone/>
              <a:defRPr sz="2500">
                <a:solidFill>
                  <a:schemeClr val="dk1"/>
                </a:solidFill>
              </a:defRPr>
            </a:lvl5pPr>
            <a:lvl6pPr lvl="5">
              <a:spcBef>
                <a:spcPts val="0"/>
              </a:spcBef>
              <a:spcAft>
                <a:spcPts val="0"/>
              </a:spcAft>
              <a:buNone/>
              <a:defRPr sz="2500">
                <a:solidFill>
                  <a:schemeClr val="dk1"/>
                </a:solidFill>
              </a:defRPr>
            </a:lvl6pPr>
            <a:lvl7pPr lvl="6">
              <a:spcBef>
                <a:spcPts val="0"/>
              </a:spcBef>
              <a:spcAft>
                <a:spcPts val="0"/>
              </a:spcAft>
              <a:buNone/>
              <a:defRPr sz="2500">
                <a:solidFill>
                  <a:schemeClr val="dk1"/>
                </a:solidFill>
              </a:defRPr>
            </a:lvl7pPr>
            <a:lvl8pPr lvl="7">
              <a:spcBef>
                <a:spcPts val="0"/>
              </a:spcBef>
              <a:spcAft>
                <a:spcPts val="0"/>
              </a:spcAft>
              <a:buNone/>
              <a:defRPr sz="2500">
                <a:solidFill>
                  <a:schemeClr val="dk1"/>
                </a:solidFill>
              </a:defRPr>
            </a:lvl8pPr>
            <a:lvl9pPr lvl="8">
              <a:spcBef>
                <a:spcPts val="0"/>
              </a:spcBef>
              <a:spcAft>
                <a:spcPts val="0"/>
              </a:spcAft>
              <a:buNone/>
              <a:defRPr sz="2500">
                <a:solidFill>
                  <a:schemeClr val="dk1"/>
                </a:solidFill>
              </a:defRPr>
            </a:lvl9pPr>
          </a:lstStyle>
          <a:p/>
        </p:txBody>
      </p:sp>
      <p:sp>
        <p:nvSpPr>
          <p:cNvPr id="195" name="Google Shape;195;p27"/>
          <p:cNvSpPr/>
          <p:nvPr>
            <p:ph idx="2" type="pic"/>
          </p:nvPr>
        </p:nvSpPr>
        <p:spPr>
          <a:xfrm>
            <a:off x="1442350" y="3492500"/>
            <a:ext cx="408900" cy="408900"/>
          </a:xfrm>
          <a:prstGeom prst="ellipse">
            <a:avLst/>
          </a:prstGeom>
          <a:noFill/>
          <a:ln>
            <a:noFill/>
          </a:ln>
        </p:spPr>
      </p:sp>
      <p:sp>
        <p:nvSpPr>
          <p:cNvPr id="196" name="Google Shape;196;p27"/>
          <p:cNvSpPr txBox="1"/>
          <p:nvPr>
            <p:ph idx="3" type="subTitle"/>
          </p:nvPr>
        </p:nvSpPr>
        <p:spPr>
          <a:xfrm>
            <a:off x="1957375" y="3536000"/>
            <a:ext cx="2661600" cy="1878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000"/>
              <a:buFont typeface="DM Sans SemiBold"/>
              <a:buNone/>
              <a:defRPr sz="1000">
                <a:solidFill>
                  <a:schemeClr val="dk1"/>
                </a:solidFill>
                <a:latin typeface="DM Sans SemiBold"/>
                <a:ea typeface="DM Sans SemiBold"/>
                <a:cs typeface="DM Sans SemiBold"/>
                <a:sym typeface="DM Sans SemiBold"/>
              </a:defRPr>
            </a:lvl1pPr>
            <a:lvl2pPr lvl="1">
              <a:spcBef>
                <a:spcPts val="0"/>
              </a:spcBef>
              <a:spcAft>
                <a:spcPts val="0"/>
              </a:spcAft>
              <a:buClr>
                <a:schemeClr val="dk1"/>
              </a:buClr>
              <a:buSzPts val="1000"/>
              <a:buFont typeface="DM Sans SemiBold"/>
              <a:buNone/>
              <a:defRPr sz="1000">
                <a:solidFill>
                  <a:schemeClr val="dk1"/>
                </a:solidFill>
                <a:latin typeface="DM Sans SemiBold"/>
                <a:ea typeface="DM Sans SemiBold"/>
                <a:cs typeface="DM Sans SemiBold"/>
                <a:sym typeface="DM Sans SemiBold"/>
              </a:defRPr>
            </a:lvl2pPr>
            <a:lvl3pPr lvl="2">
              <a:spcBef>
                <a:spcPts val="0"/>
              </a:spcBef>
              <a:spcAft>
                <a:spcPts val="0"/>
              </a:spcAft>
              <a:buClr>
                <a:schemeClr val="dk1"/>
              </a:buClr>
              <a:buSzPts val="1000"/>
              <a:buFont typeface="DM Sans SemiBold"/>
              <a:buNone/>
              <a:defRPr sz="1000">
                <a:solidFill>
                  <a:schemeClr val="dk1"/>
                </a:solidFill>
                <a:latin typeface="DM Sans SemiBold"/>
                <a:ea typeface="DM Sans SemiBold"/>
                <a:cs typeface="DM Sans SemiBold"/>
                <a:sym typeface="DM Sans SemiBold"/>
              </a:defRPr>
            </a:lvl3pPr>
            <a:lvl4pPr lvl="3">
              <a:spcBef>
                <a:spcPts val="0"/>
              </a:spcBef>
              <a:spcAft>
                <a:spcPts val="0"/>
              </a:spcAft>
              <a:buClr>
                <a:schemeClr val="dk1"/>
              </a:buClr>
              <a:buSzPts val="1000"/>
              <a:buFont typeface="DM Sans SemiBold"/>
              <a:buNone/>
              <a:defRPr sz="1000">
                <a:solidFill>
                  <a:schemeClr val="dk1"/>
                </a:solidFill>
                <a:latin typeface="DM Sans SemiBold"/>
                <a:ea typeface="DM Sans SemiBold"/>
                <a:cs typeface="DM Sans SemiBold"/>
                <a:sym typeface="DM Sans SemiBold"/>
              </a:defRPr>
            </a:lvl4pPr>
            <a:lvl5pPr lvl="4">
              <a:spcBef>
                <a:spcPts val="0"/>
              </a:spcBef>
              <a:spcAft>
                <a:spcPts val="0"/>
              </a:spcAft>
              <a:buClr>
                <a:schemeClr val="dk1"/>
              </a:buClr>
              <a:buSzPts val="1000"/>
              <a:buFont typeface="DM Sans SemiBold"/>
              <a:buNone/>
              <a:defRPr sz="1000">
                <a:solidFill>
                  <a:schemeClr val="dk1"/>
                </a:solidFill>
                <a:latin typeface="DM Sans SemiBold"/>
                <a:ea typeface="DM Sans SemiBold"/>
                <a:cs typeface="DM Sans SemiBold"/>
                <a:sym typeface="DM Sans SemiBold"/>
              </a:defRPr>
            </a:lvl5pPr>
            <a:lvl6pPr lvl="5">
              <a:spcBef>
                <a:spcPts val="0"/>
              </a:spcBef>
              <a:spcAft>
                <a:spcPts val="0"/>
              </a:spcAft>
              <a:buClr>
                <a:schemeClr val="dk1"/>
              </a:buClr>
              <a:buSzPts val="1000"/>
              <a:buFont typeface="DM Sans SemiBold"/>
              <a:buNone/>
              <a:defRPr sz="1000">
                <a:solidFill>
                  <a:schemeClr val="dk1"/>
                </a:solidFill>
                <a:latin typeface="DM Sans SemiBold"/>
                <a:ea typeface="DM Sans SemiBold"/>
                <a:cs typeface="DM Sans SemiBold"/>
                <a:sym typeface="DM Sans SemiBold"/>
              </a:defRPr>
            </a:lvl6pPr>
            <a:lvl7pPr lvl="6">
              <a:spcBef>
                <a:spcPts val="0"/>
              </a:spcBef>
              <a:spcAft>
                <a:spcPts val="0"/>
              </a:spcAft>
              <a:buClr>
                <a:schemeClr val="dk1"/>
              </a:buClr>
              <a:buSzPts val="1000"/>
              <a:buFont typeface="DM Sans SemiBold"/>
              <a:buNone/>
              <a:defRPr sz="1000">
                <a:solidFill>
                  <a:schemeClr val="dk1"/>
                </a:solidFill>
                <a:latin typeface="DM Sans SemiBold"/>
                <a:ea typeface="DM Sans SemiBold"/>
                <a:cs typeface="DM Sans SemiBold"/>
                <a:sym typeface="DM Sans SemiBold"/>
              </a:defRPr>
            </a:lvl7pPr>
            <a:lvl8pPr lvl="7">
              <a:spcBef>
                <a:spcPts val="0"/>
              </a:spcBef>
              <a:spcAft>
                <a:spcPts val="0"/>
              </a:spcAft>
              <a:buClr>
                <a:schemeClr val="dk1"/>
              </a:buClr>
              <a:buSzPts val="1000"/>
              <a:buFont typeface="DM Sans SemiBold"/>
              <a:buNone/>
              <a:defRPr sz="1000">
                <a:solidFill>
                  <a:schemeClr val="dk1"/>
                </a:solidFill>
                <a:latin typeface="DM Sans SemiBold"/>
                <a:ea typeface="DM Sans SemiBold"/>
                <a:cs typeface="DM Sans SemiBold"/>
                <a:sym typeface="DM Sans SemiBold"/>
              </a:defRPr>
            </a:lvl8pPr>
            <a:lvl9pPr lvl="8">
              <a:spcBef>
                <a:spcPts val="0"/>
              </a:spcBef>
              <a:spcAft>
                <a:spcPts val="0"/>
              </a:spcAft>
              <a:buClr>
                <a:schemeClr val="dk1"/>
              </a:buClr>
              <a:buSzPts val="1000"/>
              <a:buFont typeface="DM Sans SemiBold"/>
              <a:buNone/>
              <a:defRPr sz="1000">
                <a:solidFill>
                  <a:schemeClr val="dk1"/>
                </a:solidFill>
                <a:latin typeface="DM Sans SemiBold"/>
                <a:ea typeface="DM Sans SemiBold"/>
                <a:cs typeface="DM Sans SemiBold"/>
                <a:sym typeface="DM Sans SemiBold"/>
              </a:defRPr>
            </a:lvl9pPr>
          </a:lstStyle>
          <a:p/>
        </p:txBody>
      </p:sp>
      <p:sp>
        <p:nvSpPr>
          <p:cNvPr id="197" name="Google Shape;197;p27"/>
          <p:cNvSpPr txBox="1"/>
          <p:nvPr>
            <p:ph idx="4" type="subTitle"/>
          </p:nvPr>
        </p:nvSpPr>
        <p:spPr>
          <a:xfrm>
            <a:off x="1957375" y="3678443"/>
            <a:ext cx="2661600" cy="1878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1pPr>
            <a:lvl2pPr lvl="1">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modules">
  <p:cSld name="CUSTOM">
    <p:bg>
      <p:bgPr>
        <a:solidFill>
          <a:schemeClr val="lt1"/>
        </a:solidFill>
      </p:bgPr>
    </p:bg>
    <p:spTree>
      <p:nvGrpSpPr>
        <p:cNvPr id="198" name="Shape 198"/>
        <p:cNvGrpSpPr/>
        <p:nvPr/>
      </p:nvGrpSpPr>
      <p:grpSpPr>
        <a:xfrm>
          <a:off x="0" y="0"/>
          <a:ext cx="0" cy="0"/>
          <a:chOff x="0" y="0"/>
          <a:chExt cx="0" cy="0"/>
        </a:xfrm>
      </p:grpSpPr>
      <p:sp>
        <p:nvSpPr>
          <p:cNvPr id="199" name="Google Shape;199;p28"/>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00" name="Google Shape;200;p28"/>
          <p:cNvSpPr txBox="1"/>
          <p:nvPr>
            <p:ph type="title"/>
          </p:nvPr>
        </p:nvSpPr>
        <p:spPr>
          <a:xfrm>
            <a:off x="361975" y="988555"/>
            <a:ext cx="38601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2200">
                <a:solidFill>
                  <a:schemeClr val="dk1"/>
                </a:solidFill>
              </a:defRPr>
            </a:lvl1pPr>
            <a:lvl2pPr lvl="1">
              <a:lnSpc>
                <a:spcPct val="90000"/>
              </a:lnSpc>
              <a:spcBef>
                <a:spcPts val="0"/>
              </a:spcBef>
              <a:spcAft>
                <a:spcPts val="0"/>
              </a:spcAft>
              <a:buNone/>
              <a:defRPr sz="2200">
                <a:solidFill>
                  <a:schemeClr val="dk1"/>
                </a:solidFill>
              </a:defRPr>
            </a:lvl2pPr>
            <a:lvl3pPr lvl="2">
              <a:lnSpc>
                <a:spcPct val="90000"/>
              </a:lnSpc>
              <a:spcBef>
                <a:spcPts val="0"/>
              </a:spcBef>
              <a:spcAft>
                <a:spcPts val="0"/>
              </a:spcAft>
              <a:buNone/>
              <a:defRPr sz="2200">
                <a:solidFill>
                  <a:schemeClr val="dk1"/>
                </a:solidFill>
              </a:defRPr>
            </a:lvl3pPr>
            <a:lvl4pPr lvl="3">
              <a:lnSpc>
                <a:spcPct val="90000"/>
              </a:lnSpc>
              <a:spcBef>
                <a:spcPts val="0"/>
              </a:spcBef>
              <a:spcAft>
                <a:spcPts val="0"/>
              </a:spcAft>
              <a:buNone/>
              <a:defRPr sz="2200">
                <a:solidFill>
                  <a:schemeClr val="dk1"/>
                </a:solidFill>
              </a:defRPr>
            </a:lvl4pPr>
            <a:lvl5pPr lvl="4">
              <a:lnSpc>
                <a:spcPct val="90000"/>
              </a:lnSpc>
              <a:spcBef>
                <a:spcPts val="0"/>
              </a:spcBef>
              <a:spcAft>
                <a:spcPts val="0"/>
              </a:spcAft>
              <a:buNone/>
              <a:defRPr sz="2200">
                <a:solidFill>
                  <a:schemeClr val="dk1"/>
                </a:solidFill>
              </a:defRPr>
            </a:lvl5pPr>
            <a:lvl6pPr lvl="5">
              <a:lnSpc>
                <a:spcPct val="90000"/>
              </a:lnSpc>
              <a:spcBef>
                <a:spcPts val="0"/>
              </a:spcBef>
              <a:spcAft>
                <a:spcPts val="0"/>
              </a:spcAft>
              <a:buNone/>
              <a:defRPr sz="2200">
                <a:solidFill>
                  <a:schemeClr val="dk1"/>
                </a:solidFill>
              </a:defRPr>
            </a:lvl6pPr>
            <a:lvl7pPr lvl="6">
              <a:lnSpc>
                <a:spcPct val="90000"/>
              </a:lnSpc>
              <a:spcBef>
                <a:spcPts val="0"/>
              </a:spcBef>
              <a:spcAft>
                <a:spcPts val="0"/>
              </a:spcAft>
              <a:buNone/>
              <a:defRPr sz="2200">
                <a:solidFill>
                  <a:schemeClr val="dk1"/>
                </a:solidFill>
              </a:defRPr>
            </a:lvl7pPr>
            <a:lvl8pPr lvl="7">
              <a:lnSpc>
                <a:spcPct val="90000"/>
              </a:lnSpc>
              <a:spcBef>
                <a:spcPts val="0"/>
              </a:spcBef>
              <a:spcAft>
                <a:spcPts val="0"/>
              </a:spcAft>
              <a:buNone/>
              <a:defRPr sz="2200">
                <a:solidFill>
                  <a:schemeClr val="dk1"/>
                </a:solidFill>
              </a:defRPr>
            </a:lvl8pPr>
            <a:lvl9pPr lvl="8">
              <a:lnSpc>
                <a:spcPct val="90000"/>
              </a:lnSpc>
              <a:spcBef>
                <a:spcPts val="0"/>
              </a:spcBef>
              <a:spcAft>
                <a:spcPts val="0"/>
              </a:spcAft>
              <a:buNone/>
              <a:defRPr sz="2200">
                <a:solidFill>
                  <a:schemeClr val="dk1"/>
                </a:solidFill>
              </a:defRPr>
            </a:lvl9pPr>
          </a:lstStyle>
          <a:p/>
        </p:txBody>
      </p:sp>
      <p:sp>
        <p:nvSpPr>
          <p:cNvPr id="201" name="Google Shape;201;p28"/>
          <p:cNvSpPr txBox="1"/>
          <p:nvPr>
            <p:ph idx="2" type="subTitle"/>
          </p:nvPr>
        </p:nvSpPr>
        <p:spPr>
          <a:xfrm>
            <a:off x="361975" y="732775"/>
            <a:ext cx="3860100" cy="138600"/>
          </a:xfrm>
          <a:prstGeom prst="rect">
            <a:avLst/>
          </a:prstGeom>
        </p:spPr>
        <p:txBody>
          <a:bodyPr anchorCtr="0" anchor="b" bIns="0" lIns="0" spcFirstLastPara="1" rIns="0" wrap="square" tIns="0">
            <a:spAutoFit/>
          </a:bodyPr>
          <a:lstStyle>
            <a:lvl1pPr lvl="0">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02" name="Google Shape;202;p28"/>
          <p:cNvSpPr txBox="1"/>
          <p:nvPr>
            <p:ph idx="3" type="body"/>
          </p:nvPr>
        </p:nvSpPr>
        <p:spPr>
          <a:xfrm>
            <a:off x="361975" y="3256513"/>
            <a:ext cx="3860100" cy="1327500"/>
          </a:xfrm>
          <a:prstGeom prst="rect">
            <a:avLst/>
          </a:prstGeom>
        </p:spPr>
        <p:txBody>
          <a:bodyPr anchorCtr="0" anchor="b" bIns="0" lIns="0" spcFirstLastPara="1" rIns="0" wrap="square" tIns="0">
            <a:noAutofit/>
          </a:bodyPr>
          <a:lstStyle>
            <a:lvl1pPr indent="-292100" lvl="0" marL="457200">
              <a:lnSpc>
                <a:spcPct val="100000"/>
              </a:lnSpc>
              <a:spcBef>
                <a:spcPts val="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1pPr>
            <a:lvl2pPr indent="-292100" lvl="1" marL="914400">
              <a:lnSpc>
                <a:spcPct val="100000"/>
              </a:lnSpc>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2pPr>
            <a:lvl3pPr indent="-292100" lvl="2" marL="1371600">
              <a:lnSpc>
                <a:spcPct val="100000"/>
              </a:lnSpc>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3pPr>
            <a:lvl4pPr indent="-292100" lvl="3" marL="1828800">
              <a:lnSpc>
                <a:spcPct val="100000"/>
              </a:lnSpc>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4pPr>
            <a:lvl5pPr indent="-292100" lvl="4" marL="2286000">
              <a:lnSpc>
                <a:spcPct val="100000"/>
              </a:lnSpc>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5pPr>
            <a:lvl6pPr indent="-292100" lvl="5" marL="2743200">
              <a:lnSpc>
                <a:spcPct val="100000"/>
              </a:lnSpc>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6pPr>
            <a:lvl7pPr indent="-292100" lvl="6" marL="3200400">
              <a:lnSpc>
                <a:spcPct val="100000"/>
              </a:lnSpc>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7pPr>
            <a:lvl8pPr indent="-292100" lvl="7" marL="3657600">
              <a:lnSpc>
                <a:spcPct val="100000"/>
              </a:lnSpc>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8pPr>
            <a:lvl9pPr indent="-292100" lvl="8" marL="4114800">
              <a:lnSpc>
                <a:spcPct val="100000"/>
              </a:lnSpc>
              <a:spcBef>
                <a:spcPts val="800"/>
              </a:spcBef>
              <a:spcAft>
                <a:spcPts val="800"/>
              </a:spcAft>
              <a:buClr>
                <a:schemeClr val="dk1"/>
              </a:buClr>
              <a:buSzPts val="1000"/>
              <a:buFont typeface="DM Sans Light"/>
              <a:buChar char="■"/>
              <a:defRPr sz="1000">
                <a:solidFill>
                  <a:schemeClr val="dk1"/>
                </a:solidFill>
                <a:latin typeface="DM Sans Light"/>
                <a:ea typeface="DM Sans Light"/>
                <a:cs typeface="DM Sans Light"/>
                <a:sym typeface="DM Sans Light"/>
              </a:defRPr>
            </a:lvl9pPr>
          </a:lstStyle>
          <a:p/>
        </p:txBody>
      </p:sp>
      <p:sp>
        <p:nvSpPr>
          <p:cNvPr id="203" name="Google Shape;203;p28"/>
          <p:cNvSpPr txBox="1"/>
          <p:nvPr>
            <p:ph idx="4" type="title"/>
          </p:nvPr>
        </p:nvSpPr>
        <p:spPr>
          <a:xfrm>
            <a:off x="4800825" y="258072"/>
            <a:ext cx="17622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4200"/>
            </a:lvl1pPr>
            <a:lvl2pPr lvl="1">
              <a:lnSpc>
                <a:spcPct val="90000"/>
              </a:lnSpc>
              <a:spcBef>
                <a:spcPts val="0"/>
              </a:spcBef>
              <a:spcAft>
                <a:spcPts val="0"/>
              </a:spcAft>
              <a:buNone/>
              <a:defRPr sz="2200"/>
            </a:lvl2pPr>
            <a:lvl3pPr lvl="2">
              <a:lnSpc>
                <a:spcPct val="90000"/>
              </a:lnSpc>
              <a:spcBef>
                <a:spcPts val="0"/>
              </a:spcBef>
              <a:spcAft>
                <a:spcPts val="0"/>
              </a:spcAft>
              <a:buNone/>
              <a:defRPr sz="2200"/>
            </a:lvl3pPr>
            <a:lvl4pPr lvl="3">
              <a:lnSpc>
                <a:spcPct val="90000"/>
              </a:lnSpc>
              <a:spcBef>
                <a:spcPts val="0"/>
              </a:spcBef>
              <a:spcAft>
                <a:spcPts val="0"/>
              </a:spcAft>
              <a:buNone/>
              <a:defRPr sz="2200"/>
            </a:lvl4pPr>
            <a:lvl5pPr lvl="4">
              <a:lnSpc>
                <a:spcPct val="90000"/>
              </a:lnSpc>
              <a:spcBef>
                <a:spcPts val="0"/>
              </a:spcBef>
              <a:spcAft>
                <a:spcPts val="0"/>
              </a:spcAft>
              <a:buNone/>
              <a:defRPr sz="2200"/>
            </a:lvl5pPr>
            <a:lvl6pPr lvl="5">
              <a:lnSpc>
                <a:spcPct val="90000"/>
              </a:lnSpc>
              <a:spcBef>
                <a:spcPts val="0"/>
              </a:spcBef>
              <a:spcAft>
                <a:spcPts val="0"/>
              </a:spcAft>
              <a:buNone/>
              <a:defRPr sz="2200"/>
            </a:lvl6pPr>
            <a:lvl7pPr lvl="6">
              <a:lnSpc>
                <a:spcPct val="90000"/>
              </a:lnSpc>
              <a:spcBef>
                <a:spcPts val="0"/>
              </a:spcBef>
              <a:spcAft>
                <a:spcPts val="0"/>
              </a:spcAft>
              <a:buNone/>
              <a:defRPr sz="2200"/>
            </a:lvl7pPr>
            <a:lvl8pPr lvl="7">
              <a:lnSpc>
                <a:spcPct val="90000"/>
              </a:lnSpc>
              <a:spcBef>
                <a:spcPts val="0"/>
              </a:spcBef>
              <a:spcAft>
                <a:spcPts val="0"/>
              </a:spcAft>
              <a:buNone/>
              <a:defRPr sz="2200"/>
            </a:lvl8pPr>
            <a:lvl9pPr lvl="8">
              <a:lnSpc>
                <a:spcPct val="90000"/>
              </a:lnSpc>
              <a:spcBef>
                <a:spcPts val="0"/>
              </a:spcBef>
              <a:spcAft>
                <a:spcPts val="0"/>
              </a:spcAft>
              <a:buNone/>
              <a:defRPr sz="2200"/>
            </a:lvl9pPr>
          </a:lstStyle>
          <a:p/>
        </p:txBody>
      </p:sp>
      <p:sp>
        <p:nvSpPr>
          <p:cNvPr id="204" name="Google Shape;204;p28"/>
          <p:cNvSpPr txBox="1"/>
          <p:nvPr>
            <p:ph idx="5" type="title"/>
          </p:nvPr>
        </p:nvSpPr>
        <p:spPr>
          <a:xfrm>
            <a:off x="7094925" y="258072"/>
            <a:ext cx="17622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4200">
                <a:solidFill>
                  <a:schemeClr val="dk1"/>
                </a:solidFill>
              </a:defRPr>
            </a:lvl1pPr>
            <a:lvl2pPr lvl="1">
              <a:lnSpc>
                <a:spcPct val="90000"/>
              </a:lnSpc>
              <a:spcBef>
                <a:spcPts val="0"/>
              </a:spcBef>
              <a:spcAft>
                <a:spcPts val="0"/>
              </a:spcAft>
              <a:buNone/>
              <a:defRPr sz="2200">
                <a:solidFill>
                  <a:schemeClr val="dk1"/>
                </a:solidFill>
              </a:defRPr>
            </a:lvl2pPr>
            <a:lvl3pPr lvl="2">
              <a:lnSpc>
                <a:spcPct val="90000"/>
              </a:lnSpc>
              <a:spcBef>
                <a:spcPts val="0"/>
              </a:spcBef>
              <a:spcAft>
                <a:spcPts val="0"/>
              </a:spcAft>
              <a:buNone/>
              <a:defRPr sz="2200">
                <a:solidFill>
                  <a:schemeClr val="dk1"/>
                </a:solidFill>
              </a:defRPr>
            </a:lvl3pPr>
            <a:lvl4pPr lvl="3">
              <a:lnSpc>
                <a:spcPct val="90000"/>
              </a:lnSpc>
              <a:spcBef>
                <a:spcPts val="0"/>
              </a:spcBef>
              <a:spcAft>
                <a:spcPts val="0"/>
              </a:spcAft>
              <a:buNone/>
              <a:defRPr sz="2200">
                <a:solidFill>
                  <a:schemeClr val="dk1"/>
                </a:solidFill>
              </a:defRPr>
            </a:lvl4pPr>
            <a:lvl5pPr lvl="4">
              <a:lnSpc>
                <a:spcPct val="90000"/>
              </a:lnSpc>
              <a:spcBef>
                <a:spcPts val="0"/>
              </a:spcBef>
              <a:spcAft>
                <a:spcPts val="0"/>
              </a:spcAft>
              <a:buNone/>
              <a:defRPr sz="2200">
                <a:solidFill>
                  <a:schemeClr val="dk1"/>
                </a:solidFill>
              </a:defRPr>
            </a:lvl5pPr>
            <a:lvl6pPr lvl="5">
              <a:lnSpc>
                <a:spcPct val="90000"/>
              </a:lnSpc>
              <a:spcBef>
                <a:spcPts val="0"/>
              </a:spcBef>
              <a:spcAft>
                <a:spcPts val="0"/>
              </a:spcAft>
              <a:buNone/>
              <a:defRPr sz="2200">
                <a:solidFill>
                  <a:schemeClr val="dk1"/>
                </a:solidFill>
              </a:defRPr>
            </a:lvl6pPr>
            <a:lvl7pPr lvl="6">
              <a:lnSpc>
                <a:spcPct val="90000"/>
              </a:lnSpc>
              <a:spcBef>
                <a:spcPts val="0"/>
              </a:spcBef>
              <a:spcAft>
                <a:spcPts val="0"/>
              </a:spcAft>
              <a:buNone/>
              <a:defRPr sz="2200">
                <a:solidFill>
                  <a:schemeClr val="dk1"/>
                </a:solidFill>
              </a:defRPr>
            </a:lvl7pPr>
            <a:lvl8pPr lvl="7">
              <a:lnSpc>
                <a:spcPct val="90000"/>
              </a:lnSpc>
              <a:spcBef>
                <a:spcPts val="0"/>
              </a:spcBef>
              <a:spcAft>
                <a:spcPts val="0"/>
              </a:spcAft>
              <a:buNone/>
              <a:defRPr sz="2200">
                <a:solidFill>
                  <a:schemeClr val="dk1"/>
                </a:solidFill>
              </a:defRPr>
            </a:lvl8pPr>
            <a:lvl9pPr lvl="8">
              <a:lnSpc>
                <a:spcPct val="90000"/>
              </a:lnSpc>
              <a:spcBef>
                <a:spcPts val="0"/>
              </a:spcBef>
              <a:spcAft>
                <a:spcPts val="0"/>
              </a:spcAft>
              <a:buNone/>
              <a:defRPr sz="2200">
                <a:solidFill>
                  <a:schemeClr val="dk1"/>
                </a:solidFill>
              </a:defRPr>
            </a:lvl9pPr>
          </a:lstStyle>
          <a:p/>
        </p:txBody>
      </p:sp>
      <p:sp>
        <p:nvSpPr>
          <p:cNvPr id="205" name="Google Shape;205;p28"/>
          <p:cNvSpPr txBox="1"/>
          <p:nvPr>
            <p:ph idx="6" type="title"/>
          </p:nvPr>
        </p:nvSpPr>
        <p:spPr>
          <a:xfrm>
            <a:off x="4800825" y="1698225"/>
            <a:ext cx="17622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4200"/>
            </a:lvl1pPr>
            <a:lvl2pPr lvl="1">
              <a:lnSpc>
                <a:spcPct val="90000"/>
              </a:lnSpc>
              <a:spcBef>
                <a:spcPts val="0"/>
              </a:spcBef>
              <a:spcAft>
                <a:spcPts val="0"/>
              </a:spcAft>
              <a:buNone/>
              <a:defRPr sz="2200">
                <a:solidFill>
                  <a:schemeClr val="dk1"/>
                </a:solidFill>
              </a:defRPr>
            </a:lvl2pPr>
            <a:lvl3pPr lvl="2">
              <a:lnSpc>
                <a:spcPct val="90000"/>
              </a:lnSpc>
              <a:spcBef>
                <a:spcPts val="0"/>
              </a:spcBef>
              <a:spcAft>
                <a:spcPts val="0"/>
              </a:spcAft>
              <a:buNone/>
              <a:defRPr sz="2200">
                <a:solidFill>
                  <a:schemeClr val="dk1"/>
                </a:solidFill>
              </a:defRPr>
            </a:lvl3pPr>
            <a:lvl4pPr lvl="3">
              <a:lnSpc>
                <a:spcPct val="90000"/>
              </a:lnSpc>
              <a:spcBef>
                <a:spcPts val="0"/>
              </a:spcBef>
              <a:spcAft>
                <a:spcPts val="0"/>
              </a:spcAft>
              <a:buNone/>
              <a:defRPr sz="2200">
                <a:solidFill>
                  <a:schemeClr val="dk1"/>
                </a:solidFill>
              </a:defRPr>
            </a:lvl4pPr>
            <a:lvl5pPr lvl="4">
              <a:lnSpc>
                <a:spcPct val="90000"/>
              </a:lnSpc>
              <a:spcBef>
                <a:spcPts val="0"/>
              </a:spcBef>
              <a:spcAft>
                <a:spcPts val="0"/>
              </a:spcAft>
              <a:buNone/>
              <a:defRPr sz="2200">
                <a:solidFill>
                  <a:schemeClr val="dk1"/>
                </a:solidFill>
              </a:defRPr>
            </a:lvl5pPr>
            <a:lvl6pPr lvl="5">
              <a:lnSpc>
                <a:spcPct val="90000"/>
              </a:lnSpc>
              <a:spcBef>
                <a:spcPts val="0"/>
              </a:spcBef>
              <a:spcAft>
                <a:spcPts val="0"/>
              </a:spcAft>
              <a:buNone/>
              <a:defRPr sz="2200">
                <a:solidFill>
                  <a:schemeClr val="dk1"/>
                </a:solidFill>
              </a:defRPr>
            </a:lvl6pPr>
            <a:lvl7pPr lvl="6">
              <a:lnSpc>
                <a:spcPct val="90000"/>
              </a:lnSpc>
              <a:spcBef>
                <a:spcPts val="0"/>
              </a:spcBef>
              <a:spcAft>
                <a:spcPts val="0"/>
              </a:spcAft>
              <a:buNone/>
              <a:defRPr sz="2200">
                <a:solidFill>
                  <a:schemeClr val="dk1"/>
                </a:solidFill>
              </a:defRPr>
            </a:lvl7pPr>
            <a:lvl8pPr lvl="7">
              <a:lnSpc>
                <a:spcPct val="90000"/>
              </a:lnSpc>
              <a:spcBef>
                <a:spcPts val="0"/>
              </a:spcBef>
              <a:spcAft>
                <a:spcPts val="0"/>
              </a:spcAft>
              <a:buNone/>
              <a:defRPr sz="2200">
                <a:solidFill>
                  <a:schemeClr val="dk1"/>
                </a:solidFill>
              </a:defRPr>
            </a:lvl8pPr>
            <a:lvl9pPr lvl="8">
              <a:lnSpc>
                <a:spcPct val="90000"/>
              </a:lnSpc>
              <a:spcBef>
                <a:spcPts val="0"/>
              </a:spcBef>
              <a:spcAft>
                <a:spcPts val="0"/>
              </a:spcAft>
              <a:buNone/>
              <a:defRPr sz="2200">
                <a:solidFill>
                  <a:schemeClr val="dk1"/>
                </a:solidFill>
              </a:defRPr>
            </a:lvl9pPr>
          </a:lstStyle>
          <a:p/>
        </p:txBody>
      </p:sp>
      <p:sp>
        <p:nvSpPr>
          <p:cNvPr id="206" name="Google Shape;206;p28"/>
          <p:cNvSpPr txBox="1"/>
          <p:nvPr>
            <p:ph idx="7" type="body"/>
          </p:nvPr>
        </p:nvSpPr>
        <p:spPr>
          <a:xfrm>
            <a:off x="4800825" y="4122308"/>
            <a:ext cx="3975900" cy="461700"/>
          </a:xfrm>
          <a:prstGeom prst="rect">
            <a:avLst/>
          </a:prstGeom>
        </p:spPr>
        <p:txBody>
          <a:bodyPr anchorCtr="0" anchor="b" bIns="0" lIns="0" spcFirstLastPara="1" rIns="0" wrap="square" tIns="0">
            <a:noAutofit/>
          </a:bodyPr>
          <a:lstStyle>
            <a:lvl1pPr indent="-292100" lvl="0" marL="457200">
              <a:spcBef>
                <a:spcPts val="0"/>
              </a:spcBef>
              <a:spcAft>
                <a:spcPts val="0"/>
              </a:spcAft>
              <a:buClr>
                <a:schemeClr val="lt1"/>
              </a:buClr>
              <a:buSzPts val="1000"/>
              <a:buFont typeface="DM Sans"/>
              <a:buChar char="●"/>
              <a:defRPr sz="1000"/>
            </a:lvl1pPr>
            <a:lvl2pPr indent="-292100" lvl="1" marL="914400">
              <a:spcBef>
                <a:spcPts val="800"/>
              </a:spcBef>
              <a:spcAft>
                <a:spcPts val="0"/>
              </a:spcAft>
              <a:buClr>
                <a:schemeClr val="lt1"/>
              </a:buClr>
              <a:buSzPts val="1000"/>
              <a:buFont typeface="DM Sans"/>
              <a:buChar char="○"/>
              <a:defRPr sz="1000"/>
            </a:lvl2pPr>
            <a:lvl3pPr indent="-292100" lvl="2" marL="1371600">
              <a:spcBef>
                <a:spcPts val="800"/>
              </a:spcBef>
              <a:spcAft>
                <a:spcPts val="0"/>
              </a:spcAft>
              <a:buClr>
                <a:schemeClr val="lt1"/>
              </a:buClr>
              <a:buSzPts val="1000"/>
              <a:buFont typeface="DM Sans"/>
              <a:buChar char="■"/>
              <a:defRPr sz="1000"/>
            </a:lvl3pPr>
            <a:lvl4pPr indent="-292100" lvl="3" marL="1828800">
              <a:spcBef>
                <a:spcPts val="800"/>
              </a:spcBef>
              <a:spcAft>
                <a:spcPts val="0"/>
              </a:spcAft>
              <a:buClr>
                <a:schemeClr val="lt1"/>
              </a:buClr>
              <a:buSzPts val="1000"/>
              <a:buFont typeface="DM Sans"/>
              <a:buChar char="●"/>
              <a:defRPr sz="1000"/>
            </a:lvl4pPr>
            <a:lvl5pPr indent="-292100" lvl="4" marL="2286000">
              <a:spcBef>
                <a:spcPts val="800"/>
              </a:spcBef>
              <a:spcAft>
                <a:spcPts val="0"/>
              </a:spcAft>
              <a:buClr>
                <a:schemeClr val="lt1"/>
              </a:buClr>
              <a:buSzPts val="1000"/>
              <a:buFont typeface="DM Sans"/>
              <a:buChar char="○"/>
              <a:defRPr sz="1000"/>
            </a:lvl5pPr>
            <a:lvl6pPr indent="-292100" lvl="5" marL="2743200">
              <a:spcBef>
                <a:spcPts val="800"/>
              </a:spcBef>
              <a:spcAft>
                <a:spcPts val="0"/>
              </a:spcAft>
              <a:buClr>
                <a:schemeClr val="lt1"/>
              </a:buClr>
              <a:buSzPts val="1000"/>
              <a:buFont typeface="DM Sans"/>
              <a:buChar char="■"/>
              <a:defRPr sz="1000"/>
            </a:lvl6pPr>
            <a:lvl7pPr indent="-292100" lvl="6" marL="3200400">
              <a:spcBef>
                <a:spcPts val="800"/>
              </a:spcBef>
              <a:spcAft>
                <a:spcPts val="0"/>
              </a:spcAft>
              <a:buClr>
                <a:schemeClr val="lt1"/>
              </a:buClr>
              <a:buSzPts val="1000"/>
              <a:buFont typeface="DM Sans"/>
              <a:buChar char="●"/>
              <a:defRPr sz="1000"/>
            </a:lvl7pPr>
            <a:lvl8pPr indent="-292100" lvl="7" marL="3657600">
              <a:spcBef>
                <a:spcPts val="800"/>
              </a:spcBef>
              <a:spcAft>
                <a:spcPts val="0"/>
              </a:spcAft>
              <a:buClr>
                <a:schemeClr val="lt1"/>
              </a:buClr>
              <a:buSzPts val="1000"/>
              <a:buFont typeface="DM Sans"/>
              <a:buChar char="○"/>
              <a:defRPr sz="1000"/>
            </a:lvl8pPr>
            <a:lvl9pPr indent="-292100" lvl="8" marL="4114800">
              <a:spcBef>
                <a:spcPts val="800"/>
              </a:spcBef>
              <a:spcAft>
                <a:spcPts val="800"/>
              </a:spcAft>
              <a:buClr>
                <a:schemeClr val="lt1"/>
              </a:buClr>
              <a:buSzPts val="1000"/>
              <a:buFont typeface="DM Sans"/>
              <a:buChar char="■"/>
              <a:defRPr sz="1000"/>
            </a:lvl9pPr>
          </a:lstStyle>
          <a:p/>
        </p:txBody>
      </p:sp>
      <p:sp>
        <p:nvSpPr>
          <p:cNvPr id="207" name="Google Shape;207;p28"/>
          <p:cNvSpPr txBox="1"/>
          <p:nvPr>
            <p:ph idx="8" type="title"/>
          </p:nvPr>
        </p:nvSpPr>
        <p:spPr>
          <a:xfrm>
            <a:off x="4800825" y="3215225"/>
            <a:ext cx="3975900" cy="798900"/>
          </a:xfrm>
          <a:prstGeom prst="rect">
            <a:avLst/>
          </a:prstGeom>
        </p:spPr>
        <p:txBody>
          <a:bodyPr anchorCtr="0" anchor="t" bIns="0" lIns="0" spcFirstLastPara="1" rIns="0" wrap="square" tIns="0">
            <a:noAutofit/>
          </a:bodyPr>
          <a:lstStyle>
            <a:lvl1pPr lvl="0">
              <a:spcBef>
                <a:spcPts val="0"/>
              </a:spcBef>
              <a:spcAft>
                <a:spcPts val="0"/>
              </a:spcAft>
              <a:buNone/>
              <a:defRPr sz="6200"/>
            </a:lvl1pPr>
            <a:lvl2pPr lvl="1">
              <a:spcBef>
                <a:spcPts val="0"/>
              </a:spcBef>
              <a:spcAft>
                <a:spcPts val="0"/>
              </a:spcAft>
              <a:buNone/>
              <a:defRPr sz="2200">
                <a:solidFill>
                  <a:schemeClr val="dk1"/>
                </a:solidFill>
              </a:defRPr>
            </a:lvl2pPr>
            <a:lvl3pPr lvl="2">
              <a:spcBef>
                <a:spcPts val="0"/>
              </a:spcBef>
              <a:spcAft>
                <a:spcPts val="0"/>
              </a:spcAft>
              <a:buNone/>
              <a:defRPr sz="2200">
                <a:solidFill>
                  <a:schemeClr val="dk1"/>
                </a:solidFill>
              </a:defRPr>
            </a:lvl3pPr>
            <a:lvl4pPr lvl="3">
              <a:spcBef>
                <a:spcPts val="0"/>
              </a:spcBef>
              <a:spcAft>
                <a:spcPts val="0"/>
              </a:spcAft>
              <a:buNone/>
              <a:defRPr sz="2200">
                <a:solidFill>
                  <a:schemeClr val="dk1"/>
                </a:solidFill>
              </a:defRPr>
            </a:lvl4pPr>
            <a:lvl5pPr lvl="4">
              <a:spcBef>
                <a:spcPts val="0"/>
              </a:spcBef>
              <a:spcAft>
                <a:spcPts val="0"/>
              </a:spcAft>
              <a:buNone/>
              <a:defRPr sz="2200">
                <a:solidFill>
                  <a:schemeClr val="dk1"/>
                </a:solidFill>
              </a:defRPr>
            </a:lvl5pPr>
            <a:lvl6pPr lvl="5">
              <a:spcBef>
                <a:spcPts val="0"/>
              </a:spcBef>
              <a:spcAft>
                <a:spcPts val="0"/>
              </a:spcAft>
              <a:buNone/>
              <a:defRPr sz="2200">
                <a:solidFill>
                  <a:schemeClr val="dk1"/>
                </a:solidFill>
              </a:defRPr>
            </a:lvl6pPr>
            <a:lvl7pPr lvl="6">
              <a:spcBef>
                <a:spcPts val="0"/>
              </a:spcBef>
              <a:spcAft>
                <a:spcPts val="0"/>
              </a:spcAft>
              <a:buNone/>
              <a:defRPr sz="2200">
                <a:solidFill>
                  <a:schemeClr val="dk1"/>
                </a:solidFill>
              </a:defRPr>
            </a:lvl7pPr>
            <a:lvl8pPr lvl="7">
              <a:spcBef>
                <a:spcPts val="0"/>
              </a:spcBef>
              <a:spcAft>
                <a:spcPts val="0"/>
              </a:spcAft>
              <a:buNone/>
              <a:defRPr sz="2200">
                <a:solidFill>
                  <a:schemeClr val="dk1"/>
                </a:solidFill>
              </a:defRPr>
            </a:lvl8pPr>
            <a:lvl9pPr lvl="8">
              <a:spcBef>
                <a:spcPts val="0"/>
              </a:spcBef>
              <a:spcAft>
                <a:spcPts val="0"/>
              </a:spcAft>
              <a:buNone/>
              <a:defRPr sz="2200">
                <a:solidFill>
                  <a:schemeClr val="dk1"/>
                </a:solidFill>
              </a:defRPr>
            </a:lvl9pPr>
          </a:lstStyle>
          <a:p/>
        </p:txBody>
      </p:sp>
      <p:sp>
        <p:nvSpPr>
          <p:cNvPr id="208" name="Google Shape;208;p28"/>
          <p:cNvSpPr txBox="1"/>
          <p:nvPr>
            <p:ph idx="9" type="body"/>
          </p:nvPr>
        </p:nvSpPr>
        <p:spPr>
          <a:xfrm>
            <a:off x="4800825" y="2268700"/>
            <a:ext cx="1762200" cy="461700"/>
          </a:xfrm>
          <a:prstGeom prst="rect">
            <a:avLst/>
          </a:prstGeom>
        </p:spPr>
        <p:txBody>
          <a:bodyPr anchorCtr="0" anchor="b" bIns="0" lIns="0" spcFirstLastPara="1" rIns="0" wrap="square" tIns="0">
            <a:noAutofit/>
          </a:bodyPr>
          <a:lstStyle>
            <a:lvl1pPr indent="-292100" lvl="0" marL="457200">
              <a:spcBef>
                <a:spcPts val="0"/>
              </a:spcBef>
              <a:spcAft>
                <a:spcPts val="0"/>
              </a:spcAft>
              <a:buClr>
                <a:schemeClr val="dk1"/>
              </a:buClr>
              <a:buSzPts val="1000"/>
              <a:buFont typeface="DM Sans"/>
              <a:buChar char="●"/>
              <a:defRPr sz="1000">
                <a:solidFill>
                  <a:schemeClr val="dk1"/>
                </a:solidFill>
              </a:defRPr>
            </a:lvl1pPr>
            <a:lvl2pPr indent="-292100" lvl="1" marL="914400">
              <a:spcBef>
                <a:spcPts val="800"/>
              </a:spcBef>
              <a:spcAft>
                <a:spcPts val="0"/>
              </a:spcAft>
              <a:buClr>
                <a:schemeClr val="dk1"/>
              </a:buClr>
              <a:buSzPts val="1000"/>
              <a:buFont typeface="DM Sans"/>
              <a:buChar char="○"/>
              <a:defRPr sz="1000">
                <a:solidFill>
                  <a:schemeClr val="dk1"/>
                </a:solidFill>
              </a:defRPr>
            </a:lvl2pPr>
            <a:lvl3pPr indent="-292100" lvl="2" marL="1371600">
              <a:spcBef>
                <a:spcPts val="800"/>
              </a:spcBef>
              <a:spcAft>
                <a:spcPts val="0"/>
              </a:spcAft>
              <a:buClr>
                <a:schemeClr val="dk1"/>
              </a:buClr>
              <a:buSzPts val="1000"/>
              <a:buFont typeface="DM Sans"/>
              <a:buChar char="■"/>
              <a:defRPr sz="1000">
                <a:solidFill>
                  <a:schemeClr val="dk1"/>
                </a:solidFill>
              </a:defRPr>
            </a:lvl3pPr>
            <a:lvl4pPr indent="-292100" lvl="3" marL="1828800">
              <a:spcBef>
                <a:spcPts val="800"/>
              </a:spcBef>
              <a:spcAft>
                <a:spcPts val="0"/>
              </a:spcAft>
              <a:buClr>
                <a:schemeClr val="dk1"/>
              </a:buClr>
              <a:buSzPts val="1000"/>
              <a:buFont typeface="DM Sans"/>
              <a:buChar char="●"/>
              <a:defRPr sz="1000">
                <a:solidFill>
                  <a:schemeClr val="dk1"/>
                </a:solidFill>
              </a:defRPr>
            </a:lvl4pPr>
            <a:lvl5pPr indent="-292100" lvl="4" marL="2286000">
              <a:spcBef>
                <a:spcPts val="800"/>
              </a:spcBef>
              <a:spcAft>
                <a:spcPts val="0"/>
              </a:spcAft>
              <a:buClr>
                <a:schemeClr val="dk1"/>
              </a:buClr>
              <a:buSzPts val="1000"/>
              <a:buFont typeface="DM Sans"/>
              <a:buChar char="○"/>
              <a:defRPr sz="1000">
                <a:solidFill>
                  <a:schemeClr val="dk1"/>
                </a:solidFill>
              </a:defRPr>
            </a:lvl5pPr>
            <a:lvl6pPr indent="-292100" lvl="5" marL="2743200">
              <a:spcBef>
                <a:spcPts val="800"/>
              </a:spcBef>
              <a:spcAft>
                <a:spcPts val="0"/>
              </a:spcAft>
              <a:buClr>
                <a:schemeClr val="dk1"/>
              </a:buClr>
              <a:buSzPts val="1000"/>
              <a:buFont typeface="DM Sans"/>
              <a:buChar char="■"/>
              <a:defRPr sz="1000">
                <a:solidFill>
                  <a:schemeClr val="dk1"/>
                </a:solidFill>
              </a:defRPr>
            </a:lvl6pPr>
            <a:lvl7pPr indent="-292100" lvl="6" marL="3200400">
              <a:spcBef>
                <a:spcPts val="800"/>
              </a:spcBef>
              <a:spcAft>
                <a:spcPts val="0"/>
              </a:spcAft>
              <a:buClr>
                <a:schemeClr val="dk1"/>
              </a:buClr>
              <a:buSzPts val="1000"/>
              <a:buFont typeface="DM Sans"/>
              <a:buChar char="●"/>
              <a:defRPr sz="1000">
                <a:solidFill>
                  <a:schemeClr val="dk1"/>
                </a:solidFill>
              </a:defRPr>
            </a:lvl7pPr>
            <a:lvl8pPr indent="-292100" lvl="7" marL="3657600">
              <a:spcBef>
                <a:spcPts val="800"/>
              </a:spcBef>
              <a:spcAft>
                <a:spcPts val="0"/>
              </a:spcAft>
              <a:buClr>
                <a:schemeClr val="dk1"/>
              </a:buClr>
              <a:buSzPts val="1000"/>
              <a:buFont typeface="DM Sans"/>
              <a:buChar char="○"/>
              <a:defRPr sz="1000">
                <a:solidFill>
                  <a:schemeClr val="dk1"/>
                </a:solidFill>
              </a:defRPr>
            </a:lvl8pPr>
            <a:lvl9pPr indent="-292100" lvl="8" marL="4114800">
              <a:spcBef>
                <a:spcPts val="800"/>
              </a:spcBef>
              <a:spcAft>
                <a:spcPts val="800"/>
              </a:spcAft>
              <a:buClr>
                <a:schemeClr val="dk1"/>
              </a:buClr>
              <a:buSzPts val="1000"/>
              <a:buFont typeface="DM Sans"/>
              <a:buChar char="■"/>
              <a:defRPr sz="1000">
                <a:solidFill>
                  <a:schemeClr val="dk1"/>
                </a:solidFill>
              </a:defRPr>
            </a:lvl9pPr>
          </a:lstStyle>
          <a:p/>
        </p:txBody>
      </p:sp>
      <p:sp>
        <p:nvSpPr>
          <p:cNvPr id="209" name="Google Shape;209;p28"/>
          <p:cNvSpPr txBox="1"/>
          <p:nvPr>
            <p:ph idx="13" type="body"/>
          </p:nvPr>
        </p:nvSpPr>
        <p:spPr>
          <a:xfrm>
            <a:off x="7115650" y="2268700"/>
            <a:ext cx="1762200" cy="461700"/>
          </a:xfrm>
          <a:prstGeom prst="rect">
            <a:avLst/>
          </a:prstGeom>
        </p:spPr>
        <p:txBody>
          <a:bodyPr anchorCtr="0" anchor="b" bIns="0" lIns="0" spcFirstLastPara="1" rIns="0" wrap="square" tIns="0">
            <a:noAutofit/>
          </a:bodyPr>
          <a:lstStyle>
            <a:lvl1pPr indent="-292100" lvl="0" marL="457200">
              <a:spcBef>
                <a:spcPts val="0"/>
              </a:spcBef>
              <a:spcAft>
                <a:spcPts val="0"/>
              </a:spcAft>
              <a:buClr>
                <a:schemeClr val="dk1"/>
              </a:buClr>
              <a:buSzPts val="1000"/>
              <a:buFont typeface="DM Sans"/>
              <a:buChar char="●"/>
              <a:defRPr sz="1000">
                <a:solidFill>
                  <a:schemeClr val="dk1"/>
                </a:solidFill>
              </a:defRPr>
            </a:lvl1pPr>
            <a:lvl2pPr indent="-292100" lvl="1" marL="914400">
              <a:spcBef>
                <a:spcPts val="800"/>
              </a:spcBef>
              <a:spcAft>
                <a:spcPts val="0"/>
              </a:spcAft>
              <a:buClr>
                <a:schemeClr val="dk1"/>
              </a:buClr>
              <a:buSzPts val="1000"/>
              <a:buFont typeface="DM Sans"/>
              <a:buChar char="○"/>
              <a:defRPr sz="1000">
                <a:solidFill>
                  <a:schemeClr val="dk1"/>
                </a:solidFill>
              </a:defRPr>
            </a:lvl2pPr>
            <a:lvl3pPr indent="-292100" lvl="2" marL="1371600">
              <a:spcBef>
                <a:spcPts val="800"/>
              </a:spcBef>
              <a:spcAft>
                <a:spcPts val="0"/>
              </a:spcAft>
              <a:buClr>
                <a:schemeClr val="dk1"/>
              </a:buClr>
              <a:buSzPts val="1000"/>
              <a:buFont typeface="DM Sans"/>
              <a:buChar char="■"/>
              <a:defRPr sz="1000">
                <a:solidFill>
                  <a:schemeClr val="dk1"/>
                </a:solidFill>
              </a:defRPr>
            </a:lvl3pPr>
            <a:lvl4pPr indent="-292100" lvl="3" marL="1828800">
              <a:spcBef>
                <a:spcPts val="800"/>
              </a:spcBef>
              <a:spcAft>
                <a:spcPts val="0"/>
              </a:spcAft>
              <a:buClr>
                <a:schemeClr val="dk1"/>
              </a:buClr>
              <a:buSzPts val="1000"/>
              <a:buFont typeface="DM Sans"/>
              <a:buChar char="●"/>
              <a:defRPr sz="1000">
                <a:solidFill>
                  <a:schemeClr val="dk1"/>
                </a:solidFill>
              </a:defRPr>
            </a:lvl4pPr>
            <a:lvl5pPr indent="-292100" lvl="4" marL="2286000">
              <a:spcBef>
                <a:spcPts val="800"/>
              </a:spcBef>
              <a:spcAft>
                <a:spcPts val="0"/>
              </a:spcAft>
              <a:buClr>
                <a:schemeClr val="dk1"/>
              </a:buClr>
              <a:buSzPts val="1000"/>
              <a:buFont typeface="DM Sans"/>
              <a:buChar char="○"/>
              <a:defRPr sz="1000">
                <a:solidFill>
                  <a:schemeClr val="dk1"/>
                </a:solidFill>
              </a:defRPr>
            </a:lvl5pPr>
            <a:lvl6pPr indent="-292100" lvl="5" marL="2743200">
              <a:spcBef>
                <a:spcPts val="800"/>
              </a:spcBef>
              <a:spcAft>
                <a:spcPts val="0"/>
              </a:spcAft>
              <a:buClr>
                <a:schemeClr val="dk1"/>
              </a:buClr>
              <a:buSzPts val="1000"/>
              <a:buFont typeface="DM Sans"/>
              <a:buChar char="■"/>
              <a:defRPr sz="1000">
                <a:solidFill>
                  <a:schemeClr val="dk1"/>
                </a:solidFill>
              </a:defRPr>
            </a:lvl6pPr>
            <a:lvl7pPr indent="-292100" lvl="6" marL="3200400">
              <a:spcBef>
                <a:spcPts val="800"/>
              </a:spcBef>
              <a:spcAft>
                <a:spcPts val="0"/>
              </a:spcAft>
              <a:buClr>
                <a:schemeClr val="dk1"/>
              </a:buClr>
              <a:buSzPts val="1000"/>
              <a:buFont typeface="DM Sans"/>
              <a:buChar char="●"/>
              <a:defRPr sz="1000">
                <a:solidFill>
                  <a:schemeClr val="dk1"/>
                </a:solidFill>
              </a:defRPr>
            </a:lvl7pPr>
            <a:lvl8pPr indent="-292100" lvl="7" marL="3657600">
              <a:spcBef>
                <a:spcPts val="800"/>
              </a:spcBef>
              <a:spcAft>
                <a:spcPts val="0"/>
              </a:spcAft>
              <a:buClr>
                <a:schemeClr val="dk1"/>
              </a:buClr>
              <a:buSzPts val="1000"/>
              <a:buFont typeface="DM Sans"/>
              <a:buChar char="○"/>
              <a:defRPr sz="1000">
                <a:solidFill>
                  <a:schemeClr val="dk1"/>
                </a:solidFill>
              </a:defRPr>
            </a:lvl8pPr>
            <a:lvl9pPr indent="-292100" lvl="8" marL="4114800">
              <a:spcBef>
                <a:spcPts val="800"/>
              </a:spcBef>
              <a:spcAft>
                <a:spcPts val="800"/>
              </a:spcAft>
              <a:buClr>
                <a:schemeClr val="dk1"/>
              </a:buClr>
              <a:buSzPts val="1000"/>
              <a:buFont typeface="DM Sans"/>
              <a:buChar char="■"/>
              <a:defRPr sz="1000">
                <a:solidFill>
                  <a:schemeClr val="dk1"/>
                </a:solidFill>
              </a:defRPr>
            </a:lvl9pPr>
          </a:lstStyle>
          <a:p/>
        </p:txBody>
      </p:sp>
      <p:sp>
        <p:nvSpPr>
          <p:cNvPr id="210" name="Google Shape;210;p28"/>
          <p:cNvSpPr txBox="1"/>
          <p:nvPr>
            <p:ph idx="14" type="body"/>
          </p:nvPr>
        </p:nvSpPr>
        <p:spPr>
          <a:xfrm>
            <a:off x="4800825" y="860100"/>
            <a:ext cx="1762200" cy="461700"/>
          </a:xfrm>
          <a:prstGeom prst="rect">
            <a:avLst/>
          </a:prstGeom>
        </p:spPr>
        <p:txBody>
          <a:bodyPr anchorCtr="0" anchor="b" bIns="0" lIns="0" spcFirstLastPara="1" rIns="0" wrap="square" tIns="0">
            <a:noAutofit/>
          </a:bodyPr>
          <a:lstStyle>
            <a:lvl1pPr indent="-292100" lvl="0" marL="457200">
              <a:spcBef>
                <a:spcPts val="0"/>
              </a:spcBef>
              <a:spcAft>
                <a:spcPts val="0"/>
              </a:spcAft>
              <a:buClr>
                <a:schemeClr val="lt1"/>
              </a:buClr>
              <a:buSzPts val="1000"/>
              <a:buFont typeface="DM Sans"/>
              <a:buChar char="●"/>
              <a:defRPr sz="1000"/>
            </a:lvl1pPr>
            <a:lvl2pPr indent="-292100" lvl="1" marL="914400">
              <a:spcBef>
                <a:spcPts val="800"/>
              </a:spcBef>
              <a:spcAft>
                <a:spcPts val="0"/>
              </a:spcAft>
              <a:buClr>
                <a:schemeClr val="lt1"/>
              </a:buClr>
              <a:buSzPts val="1000"/>
              <a:buFont typeface="DM Sans"/>
              <a:buChar char="○"/>
              <a:defRPr sz="1000"/>
            </a:lvl2pPr>
            <a:lvl3pPr indent="-292100" lvl="2" marL="1371600">
              <a:spcBef>
                <a:spcPts val="800"/>
              </a:spcBef>
              <a:spcAft>
                <a:spcPts val="0"/>
              </a:spcAft>
              <a:buClr>
                <a:schemeClr val="lt1"/>
              </a:buClr>
              <a:buSzPts val="1000"/>
              <a:buFont typeface="DM Sans"/>
              <a:buChar char="■"/>
              <a:defRPr sz="1000"/>
            </a:lvl3pPr>
            <a:lvl4pPr indent="-292100" lvl="3" marL="1828800">
              <a:spcBef>
                <a:spcPts val="800"/>
              </a:spcBef>
              <a:spcAft>
                <a:spcPts val="0"/>
              </a:spcAft>
              <a:buClr>
                <a:schemeClr val="lt1"/>
              </a:buClr>
              <a:buSzPts val="1000"/>
              <a:buFont typeface="DM Sans"/>
              <a:buChar char="●"/>
              <a:defRPr sz="1000"/>
            </a:lvl4pPr>
            <a:lvl5pPr indent="-292100" lvl="4" marL="2286000">
              <a:spcBef>
                <a:spcPts val="800"/>
              </a:spcBef>
              <a:spcAft>
                <a:spcPts val="0"/>
              </a:spcAft>
              <a:buClr>
                <a:schemeClr val="lt1"/>
              </a:buClr>
              <a:buSzPts val="1000"/>
              <a:buFont typeface="DM Sans"/>
              <a:buChar char="○"/>
              <a:defRPr sz="1000"/>
            </a:lvl5pPr>
            <a:lvl6pPr indent="-292100" lvl="5" marL="2743200">
              <a:spcBef>
                <a:spcPts val="800"/>
              </a:spcBef>
              <a:spcAft>
                <a:spcPts val="0"/>
              </a:spcAft>
              <a:buClr>
                <a:schemeClr val="lt1"/>
              </a:buClr>
              <a:buSzPts val="1000"/>
              <a:buFont typeface="DM Sans"/>
              <a:buChar char="■"/>
              <a:defRPr sz="1000"/>
            </a:lvl6pPr>
            <a:lvl7pPr indent="-292100" lvl="6" marL="3200400">
              <a:spcBef>
                <a:spcPts val="800"/>
              </a:spcBef>
              <a:spcAft>
                <a:spcPts val="0"/>
              </a:spcAft>
              <a:buClr>
                <a:schemeClr val="lt1"/>
              </a:buClr>
              <a:buSzPts val="1000"/>
              <a:buFont typeface="DM Sans"/>
              <a:buChar char="●"/>
              <a:defRPr sz="1000"/>
            </a:lvl7pPr>
            <a:lvl8pPr indent="-292100" lvl="7" marL="3657600">
              <a:spcBef>
                <a:spcPts val="800"/>
              </a:spcBef>
              <a:spcAft>
                <a:spcPts val="0"/>
              </a:spcAft>
              <a:buClr>
                <a:schemeClr val="lt1"/>
              </a:buClr>
              <a:buSzPts val="1000"/>
              <a:buFont typeface="DM Sans"/>
              <a:buChar char="○"/>
              <a:defRPr sz="1000"/>
            </a:lvl8pPr>
            <a:lvl9pPr indent="-292100" lvl="8" marL="4114800">
              <a:spcBef>
                <a:spcPts val="800"/>
              </a:spcBef>
              <a:spcAft>
                <a:spcPts val="800"/>
              </a:spcAft>
              <a:buClr>
                <a:schemeClr val="lt1"/>
              </a:buClr>
              <a:buSzPts val="1000"/>
              <a:buFont typeface="DM Sans"/>
              <a:buChar char="■"/>
              <a:defRPr sz="1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modules">
  <p:cSld name="CUSTOM_1">
    <p:bg>
      <p:bgPr>
        <a:solidFill>
          <a:schemeClr val="lt1"/>
        </a:solidFill>
      </p:bgPr>
    </p:bg>
    <p:spTree>
      <p:nvGrpSpPr>
        <p:cNvPr id="211" name="Shape 211"/>
        <p:cNvGrpSpPr/>
        <p:nvPr/>
      </p:nvGrpSpPr>
      <p:grpSpPr>
        <a:xfrm>
          <a:off x="0" y="0"/>
          <a:ext cx="0" cy="0"/>
          <a:chOff x="0" y="0"/>
          <a:chExt cx="0" cy="0"/>
        </a:xfrm>
      </p:grpSpPr>
      <p:sp>
        <p:nvSpPr>
          <p:cNvPr id="212" name="Google Shape;212;p29"/>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13" name="Google Shape;213;p29"/>
          <p:cNvSpPr txBox="1"/>
          <p:nvPr>
            <p:ph type="title"/>
          </p:nvPr>
        </p:nvSpPr>
        <p:spPr>
          <a:xfrm>
            <a:off x="361975" y="988555"/>
            <a:ext cx="38601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2200">
                <a:solidFill>
                  <a:schemeClr val="dk1"/>
                </a:solidFill>
              </a:defRPr>
            </a:lvl1pPr>
            <a:lvl2pPr lvl="1">
              <a:lnSpc>
                <a:spcPct val="90000"/>
              </a:lnSpc>
              <a:spcBef>
                <a:spcPts val="0"/>
              </a:spcBef>
              <a:spcAft>
                <a:spcPts val="0"/>
              </a:spcAft>
              <a:buNone/>
              <a:defRPr sz="2200">
                <a:solidFill>
                  <a:schemeClr val="dk1"/>
                </a:solidFill>
              </a:defRPr>
            </a:lvl2pPr>
            <a:lvl3pPr lvl="2">
              <a:lnSpc>
                <a:spcPct val="90000"/>
              </a:lnSpc>
              <a:spcBef>
                <a:spcPts val="0"/>
              </a:spcBef>
              <a:spcAft>
                <a:spcPts val="0"/>
              </a:spcAft>
              <a:buNone/>
              <a:defRPr sz="2200">
                <a:solidFill>
                  <a:schemeClr val="dk1"/>
                </a:solidFill>
              </a:defRPr>
            </a:lvl3pPr>
            <a:lvl4pPr lvl="3">
              <a:lnSpc>
                <a:spcPct val="90000"/>
              </a:lnSpc>
              <a:spcBef>
                <a:spcPts val="0"/>
              </a:spcBef>
              <a:spcAft>
                <a:spcPts val="0"/>
              </a:spcAft>
              <a:buNone/>
              <a:defRPr sz="2200">
                <a:solidFill>
                  <a:schemeClr val="dk1"/>
                </a:solidFill>
              </a:defRPr>
            </a:lvl4pPr>
            <a:lvl5pPr lvl="4">
              <a:lnSpc>
                <a:spcPct val="90000"/>
              </a:lnSpc>
              <a:spcBef>
                <a:spcPts val="0"/>
              </a:spcBef>
              <a:spcAft>
                <a:spcPts val="0"/>
              </a:spcAft>
              <a:buNone/>
              <a:defRPr sz="2200">
                <a:solidFill>
                  <a:schemeClr val="dk1"/>
                </a:solidFill>
              </a:defRPr>
            </a:lvl5pPr>
            <a:lvl6pPr lvl="5">
              <a:lnSpc>
                <a:spcPct val="90000"/>
              </a:lnSpc>
              <a:spcBef>
                <a:spcPts val="0"/>
              </a:spcBef>
              <a:spcAft>
                <a:spcPts val="0"/>
              </a:spcAft>
              <a:buNone/>
              <a:defRPr sz="2200">
                <a:solidFill>
                  <a:schemeClr val="dk1"/>
                </a:solidFill>
              </a:defRPr>
            </a:lvl6pPr>
            <a:lvl7pPr lvl="6">
              <a:lnSpc>
                <a:spcPct val="90000"/>
              </a:lnSpc>
              <a:spcBef>
                <a:spcPts val="0"/>
              </a:spcBef>
              <a:spcAft>
                <a:spcPts val="0"/>
              </a:spcAft>
              <a:buNone/>
              <a:defRPr sz="2200">
                <a:solidFill>
                  <a:schemeClr val="dk1"/>
                </a:solidFill>
              </a:defRPr>
            </a:lvl7pPr>
            <a:lvl8pPr lvl="7">
              <a:lnSpc>
                <a:spcPct val="90000"/>
              </a:lnSpc>
              <a:spcBef>
                <a:spcPts val="0"/>
              </a:spcBef>
              <a:spcAft>
                <a:spcPts val="0"/>
              </a:spcAft>
              <a:buNone/>
              <a:defRPr sz="2200">
                <a:solidFill>
                  <a:schemeClr val="dk1"/>
                </a:solidFill>
              </a:defRPr>
            </a:lvl8pPr>
            <a:lvl9pPr lvl="8">
              <a:lnSpc>
                <a:spcPct val="90000"/>
              </a:lnSpc>
              <a:spcBef>
                <a:spcPts val="0"/>
              </a:spcBef>
              <a:spcAft>
                <a:spcPts val="0"/>
              </a:spcAft>
              <a:buNone/>
              <a:defRPr sz="2200">
                <a:solidFill>
                  <a:schemeClr val="dk1"/>
                </a:solidFill>
              </a:defRPr>
            </a:lvl9pPr>
          </a:lstStyle>
          <a:p/>
        </p:txBody>
      </p:sp>
      <p:sp>
        <p:nvSpPr>
          <p:cNvPr id="214" name="Google Shape;214;p29"/>
          <p:cNvSpPr txBox="1"/>
          <p:nvPr>
            <p:ph idx="2" type="subTitle"/>
          </p:nvPr>
        </p:nvSpPr>
        <p:spPr>
          <a:xfrm>
            <a:off x="361975" y="732775"/>
            <a:ext cx="3860100" cy="138600"/>
          </a:xfrm>
          <a:prstGeom prst="rect">
            <a:avLst/>
          </a:prstGeom>
        </p:spPr>
        <p:txBody>
          <a:bodyPr anchorCtr="0" anchor="b" bIns="0" lIns="0" spcFirstLastPara="1" rIns="0" wrap="square" tIns="0">
            <a:spAutoFit/>
          </a:bodyPr>
          <a:lstStyle>
            <a:lvl1pPr lvl="0">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15" name="Google Shape;215;p29"/>
          <p:cNvSpPr txBox="1"/>
          <p:nvPr>
            <p:ph idx="3" type="body"/>
          </p:nvPr>
        </p:nvSpPr>
        <p:spPr>
          <a:xfrm>
            <a:off x="4800825" y="3665600"/>
            <a:ext cx="3975900" cy="11142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DM Sans"/>
              <a:buChar char="●"/>
              <a:defRPr sz="1000">
                <a:solidFill>
                  <a:schemeClr val="dk1"/>
                </a:solidFill>
              </a:defRPr>
            </a:lvl1pPr>
            <a:lvl2pPr indent="-292100" lvl="1" marL="914400">
              <a:spcBef>
                <a:spcPts val="800"/>
              </a:spcBef>
              <a:spcAft>
                <a:spcPts val="0"/>
              </a:spcAft>
              <a:buClr>
                <a:schemeClr val="dk1"/>
              </a:buClr>
              <a:buSzPts val="1000"/>
              <a:buFont typeface="DM Sans"/>
              <a:buChar char="○"/>
              <a:defRPr sz="1000">
                <a:solidFill>
                  <a:schemeClr val="dk1"/>
                </a:solidFill>
              </a:defRPr>
            </a:lvl2pPr>
            <a:lvl3pPr indent="-292100" lvl="2" marL="1371600">
              <a:spcBef>
                <a:spcPts val="800"/>
              </a:spcBef>
              <a:spcAft>
                <a:spcPts val="0"/>
              </a:spcAft>
              <a:buClr>
                <a:schemeClr val="dk1"/>
              </a:buClr>
              <a:buSzPts val="1000"/>
              <a:buFont typeface="DM Sans"/>
              <a:buChar char="■"/>
              <a:defRPr sz="1000">
                <a:solidFill>
                  <a:schemeClr val="dk1"/>
                </a:solidFill>
              </a:defRPr>
            </a:lvl3pPr>
            <a:lvl4pPr indent="-292100" lvl="3" marL="1828800">
              <a:spcBef>
                <a:spcPts val="800"/>
              </a:spcBef>
              <a:spcAft>
                <a:spcPts val="0"/>
              </a:spcAft>
              <a:buClr>
                <a:schemeClr val="dk1"/>
              </a:buClr>
              <a:buSzPts val="1000"/>
              <a:buFont typeface="DM Sans"/>
              <a:buChar char="●"/>
              <a:defRPr sz="1000">
                <a:solidFill>
                  <a:schemeClr val="dk1"/>
                </a:solidFill>
              </a:defRPr>
            </a:lvl4pPr>
            <a:lvl5pPr indent="-292100" lvl="4" marL="2286000">
              <a:spcBef>
                <a:spcPts val="800"/>
              </a:spcBef>
              <a:spcAft>
                <a:spcPts val="0"/>
              </a:spcAft>
              <a:buClr>
                <a:schemeClr val="dk1"/>
              </a:buClr>
              <a:buSzPts val="1000"/>
              <a:buFont typeface="DM Sans"/>
              <a:buChar char="○"/>
              <a:defRPr sz="1000">
                <a:solidFill>
                  <a:schemeClr val="dk1"/>
                </a:solidFill>
              </a:defRPr>
            </a:lvl5pPr>
            <a:lvl6pPr indent="-292100" lvl="5" marL="2743200">
              <a:spcBef>
                <a:spcPts val="800"/>
              </a:spcBef>
              <a:spcAft>
                <a:spcPts val="0"/>
              </a:spcAft>
              <a:buClr>
                <a:schemeClr val="dk1"/>
              </a:buClr>
              <a:buSzPts val="1000"/>
              <a:buFont typeface="DM Sans"/>
              <a:buChar char="■"/>
              <a:defRPr sz="1000">
                <a:solidFill>
                  <a:schemeClr val="dk1"/>
                </a:solidFill>
              </a:defRPr>
            </a:lvl6pPr>
            <a:lvl7pPr indent="-292100" lvl="6" marL="3200400">
              <a:spcBef>
                <a:spcPts val="800"/>
              </a:spcBef>
              <a:spcAft>
                <a:spcPts val="0"/>
              </a:spcAft>
              <a:buClr>
                <a:schemeClr val="dk1"/>
              </a:buClr>
              <a:buSzPts val="1000"/>
              <a:buFont typeface="DM Sans"/>
              <a:buChar char="●"/>
              <a:defRPr sz="1000">
                <a:solidFill>
                  <a:schemeClr val="dk1"/>
                </a:solidFill>
              </a:defRPr>
            </a:lvl7pPr>
            <a:lvl8pPr indent="-292100" lvl="7" marL="3657600">
              <a:spcBef>
                <a:spcPts val="800"/>
              </a:spcBef>
              <a:spcAft>
                <a:spcPts val="0"/>
              </a:spcAft>
              <a:buClr>
                <a:schemeClr val="dk1"/>
              </a:buClr>
              <a:buSzPts val="1000"/>
              <a:buFont typeface="DM Sans"/>
              <a:buChar char="○"/>
              <a:defRPr sz="1000">
                <a:solidFill>
                  <a:schemeClr val="dk1"/>
                </a:solidFill>
              </a:defRPr>
            </a:lvl8pPr>
            <a:lvl9pPr indent="-292100" lvl="8" marL="4114800">
              <a:spcBef>
                <a:spcPts val="800"/>
              </a:spcBef>
              <a:spcAft>
                <a:spcPts val="800"/>
              </a:spcAft>
              <a:buClr>
                <a:schemeClr val="dk1"/>
              </a:buClr>
              <a:buSzPts val="1000"/>
              <a:buFont typeface="DM Sans"/>
              <a:buChar char="■"/>
              <a:defRPr sz="1000">
                <a:solidFill>
                  <a:schemeClr val="dk1"/>
                </a:solidFill>
              </a:defRPr>
            </a:lvl9pPr>
          </a:lstStyle>
          <a:p/>
        </p:txBody>
      </p:sp>
      <p:sp>
        <p:nvSpPr>
          <p:cNvPr id="216" name="Google Shape;216;p29"/>
          <p:cNvSpPr txBox="1"/>
          <p:nvPr>
            <p:ph idx="4" type="subTitle"/>
          </p:nvPr>
        </p:nvSpPr>
        <p:spPr>
          <a:xfrm>
            <a:off x="4800825" y="3285232"/>
            <a:ext cx="3975900" cy="187800"/>
          </a:xfrm>
          <a:prstGeom prst="rect">
            <a:avLst/>
          </a:prstGeom>
        </p:spPr>
        <p:txBody>
          <a:bodyPr anchorCtr="0" anchor="t" bIns="0" lIns="0" spcFirstLastPara="1" rIns="0" wrap="square" tIns="0">
            <a:spAutoFit/>
          </a:bodyPr>
          <a:lstStyle>
            <a:lvl1pPr lvl="0">
              <a:spcBef>
                <a:spcPts val="0"/>
              </a:spcBef>
              <a:spcAft>
                <a:spcPts val="0"/>
              </a:spcAft>
              <a:buClr>
                <a:schemeClr val="dk1"/>
              </a:buClr>
              <a:buSzPts val="1200"/>
              <a:buNone/>
              <a:defRPr sz="1200">
                <a:solidFill>
                  <a:schemeClr val="dk1"/>
                </a:solidFill>
              </a:defRPr>
            </a:lvl1pPr>
            <a:lvl2pPr lvl="1">
              <a:spcBef>
                <a:spcPts val="0"/>
              </a:spcBef>
              <a:spcAft>
                <a:spcPts val="0"/>
              </a:spcAft>
              <a:buClr>
                <a:schemeClr val="dk1"/>
              </a:buClr>
              <a:buSzPts val="1200"/>
              <a:buNone/>
              <a:defRPr sz="1200">
                <a:solidFill>
                  <a:schemeClr val="dk1"/>
                </a:solidFill>
              </a:defRPr>
            </a:lvl2pPr>
            <a:lvl3pPr lvl="2">
              <a:spcBef>
                <a:spcPts val="0"/>
              </a:spcBef>
              <a:spcAft>
                <a:spcPts val="0"/>
              </a:spcAft>
              <a:buClr>
                <a:schemeClr val="dk1"/>
              </a:buClr>
              <a:buSzPts val="1200"/>
              <a:buNone/>
              <a:defRPr sz="1200">
                <a:solidFill>
                  <a:schemeClr val="dk1"/>
                </a:solidFill>
              </a:defRPr>
            </a:lvl3pPr>
            <a:lvl4pPr lvl="3">
              <a:spcBef>
                <a:spcPts val="0"/>
              </a:spcBef>
              <a:spcAft>
                <a:spcPts val="0"/>
              </a:spcAft>
              <a:buClr>
                <a:schemeClr val="dk1"/>
              </a:buClr>
              <a:buSzPts val="1200"/>
              <a:buNone/>
              <a:defRPr sz="1200">
                <a:solidFill>
                  <a:schemeClr val="dk1"/>
                </a:solidFill>
              </a:defRPr>
            </a:lvl4pPr>
            <a:lvl5pPr lvl="4">
              <a:spcBef>
                <a:spcPts val="0"/>
              </a:spcBef>
              <a:spcAft>
                <a:spcPts val="0"/>
              </a:spcAft>
              <a:buClr>
                <a:schemeClr val="dk1"/>
              </a:buClr>
              <a:buSzPts val="1200"/>
              <a:buNone/>
              <a:defRPr sz="1200">
                <a:solidFill>
                  <a:schemeClr val="dk1"/>
                </a:solidFill>
              </a:defRPr>
            </a:lvl5pPr>
            <a:lvl6pPr lvl="5">
              <a:spcBef>
                <a:spcPts val="0"/>
              </a:spcBef>
              <a:spcAft>
                <a:spcPts val="0"/>
              </a:spcAft>
              <a:buClr>
                <a:schemeClr val="dk1"/>
              </a:buClr>
              <a:buSzPts val="1200"/>
              <a:buNone/>
              <a:defRPr sz="1200">
                <a:solidFill>
                  <a:schemeClr val="dk1"/>
                </a:solidFill>
              </a:defRPr>
            </a:lvl6pPr>
            <a:lvl7pPr lvl="6">
              <a:spcBef>
                <a:spcPts val="0"/>
              </a:spcBef>
              <a:spcAft>
                <a:spcPts val="0"/>
              </a:spcAft>
              <a:buClr>
                <a:schemeClr val="dk1"/>
              </a:buClr>
              <a:buSzPts val="1200"/>
              <a:buNone/>
              <a:defRPr sz="1200">
                <a:solidFill>
                  <a:schemeClr val="dk1"/>
                </a:solidFill>
              </a:defRPr>
            </a:lvl7pPr>
            <a:lvl8pPr lvl="7">
              <a:spcBef>
                <a:spcPts val="0"/>
              </a:spcBef>
              <a:spcAft>
                <a:spcPts val="0"/>
              </a:spcAft>
              <a:buClr>
                <a:schemeClr val="dk1"/>
              </a:buClr>
              <a:buSzPts val="1200"/>
              <a:buNone/>
              <a:defRPr sz="1200">
                <a:solidFill>
                  <a:schemeClr val="dk1"/>
                </a:solidFill>
              </a:defRPr>
            </a:lvl8pPr>
            <a:lvl9pPr lvl="8">
              <a:spcBef>
                <a:spcPts val="0"/>
              </a:spcBef>
              <a:spcAft>
                <a:spcPts val="0"/>
              </a:spcAft>
              <a:buClr>
                <a:schemeClr val="dk1"/>
              </a:buClr>
              <a:buSzPts val="1200"/>
              <a:buNone/>
              <a:defRPr sz="1200">
                <a:solidFill>
                  <a:schemeClr val="dk1"/>
                </a:solidFill>
              </a:defRPr>
            </a:lvl9pPr>
          </a:lstStyle>
          <a:p/>
        </p:txBody>
      </p:sp>
      <p:sp>
        <p:nvSpPr>
          <p:cNvPr id="217" name="Google Shape;217;p29"/>
          <p:cNvSpPr txBox="1"/>
          <p:nvPr>
            <p:ph idx="5" type="body"/>
          </p:nvPr>
        </p:nvSpPr>
        <p:spPr>
          <a:xfrm>
            <a:off x="2611802" y="3665600"/>
            <a:ext cx="1627500" cy="1114200"/>
          </a:xfrm>
          <a:prstGeom prst="rect">
            <a:avLst/>
          </a:prstGeom>
        </p:spPr>
        <p:txBody>
          <a:bodyPr anchorCtr="0" anchor="t" bIns="0" lIns="0" spcFirstLastPara="1" rIns="0" wrap="square" tIns="0">
            <a:noAutofit/>
          </a:bodyPr>
          <a:lstStyle>
            <a:lvl1pPr indent="-292100" lvl="0" marL="457200">
              <a:lnSpc>
                <a:spcPct val="100000"/>
              </a:lnSpc>
              <a:spcBef>
                <a:spcPts val="0"/>
              </a:spcBef>
              <a:spcAft>
                <a:spcPts val="0"/>
              </a:spcAft>
              <a:buSzPts val="1000"/>
              <a:buFont typeface="DM Sans"/>
              <a:buChar char="●"/>
              <a:defRPr sz="1000"/>
            </a:lvl1pPr>
            <a:lvl2pPr indent="-292100" lvl="1" marL="914400">
              <a:lnSpc>
                <a:spcPct val="100000"/>
              </a:lnSpc>
              <a:spcBef>
                <a:spcPts val="800"/>
              </a:spcBef>
              <a:spcAft>
                <a:spcPts val="0"/>
              </a:spcAft>
              <a:buSzPts val="1000"/>
              <a:buFont typeface="DM Sans"/>
              <a:buChar char="○"/>
              <a:defRPr sz="1000"/>
            </a:lvl2pPr>
            <a:lvl3pPr indent="-292100" lvl="2" marL="1371600">
              <a:lnSpc>
                <a:spcPct val="100000"/>
              </a:lnSpc>
              <a:spcBef>
                <a:spcPts val="800"/>
              </a:spcBef>
              <a:spcAft>
                <a:spcPts val="0"/>
              </a:spcAft>
              <a:buSzPts val="1000"/>
              <a:buFont typeface="DM Sans"/>
              <a:buChar char="■"/>
              <a:defRPr sz="1000"/>
            </a:lvl3pPr>
            <a:lvl4pPr indent="-292100" lvl="3" marL="1828800">
              <a:lnSpc>
                <a:spcPct val="100000"/>
              </a:lnSpc>
              <a:spcBef>
                <a:spcPts val="800"/>
              </a:spcBef>
              <a:spcAft>
                <a:spcPts val="0"/>
              </a:spcAft>
              <a:buSzPts val="1000"/>
              <a:buFont typeface="DM Sans"/>
              <a:buChar char="●"/>
              <a:defRPr sz="1000"/>
            </a:lvl4pPr>
            <a:lvl5pPr indent="-292100" lvl="4" marL="2286000">
              <a:lnSpc>
                <a:spcPct val="100000"/>
              </a:lnSpc>
              <a:spcBef>
                <a:spcPts val="800"/>
              </a:spcBef>
              <a:spcAft>
                <a:spcPts val="0"/>
              </a:spcAft>
              <a:buSzPts val="1000"/>
              <a:buFont typeface="DM Sans"/>
              <a:buChar char="○"/>
              <a:defRPr sz="1000"/>
            </a:lvl5pPr>
            <a:lvl6pPr indent="-292100" lvl="5" marL="2743200">
              <a:lnSpc>
                <a:spcPct val="100000"/>
              </a:lnSpc>
              <a:spcBef>
                <a:spcPts val="800"/>
              </a:spcBef>
              <a:spcAft>
                <a:spcPts val="0"/>
              </a:spcAft>
              <a:buSzPts val="1000"/>
              <a:buFont typeface="DM Sans"/>
              <a:buChar char="■"/>
              <a:defRPr sz="1000"/>
            </a:lvl6pPr>
            <a:lvl7pPr indent="-292100" lvl="6" marL="3200400">
              <a:lnSpc>
                <a:spcPct val="100000"/>
              </a:lnSpc>
              <a:spcBef>
                <a:spcPts val="800"/>
              </a:spcBef>
              <a:spcAft>
                <a:spcPts val="0"/>
              </a:spcAft>
              <a:buSzPts val="1000"/>
              <a:buFont typeface="DM Sans"/>
              <a:buChar char="●"/>
              <a:defRPr sz="1000"/>
            </a:lvl7pPr>
            <a:lvl8pPr indent="-292100" lvl="7" marL="3657600">
              <a:lnSpc>
                <a:spcPct val="100000"/>
              </a:lnSpc>
              <a:spcBef>
                <a:spcPts val="800"/>
              </a:spcBef>
              <a:spcAft>
                <a:spcPts val="0"/>
              </a:spcAft>
              <a:buSzPts val="1000"/>
              <a:buFont typeface="DM Sans"/>
              <a:buChar char="○"/>
              <a:defRPr sz="1000"/>
            </a:lvl8pPr>
            <a:lvl9pPr indent="-292100" lvl="8" marL="4114800">
              <a:lnSpc>
                <a:spcPct val="100000"/>
              </a:lnSpc>
              <a:spcBef>
                <a:spcPts val="800"/>
              </a:spcBef>
              <a:spcAft>
                <a:spcPts val="800"/>
              </a:spcAft>
              <a:buSzPts val="1000"/>
              <a:buFont typeface="DM Sans"/>
              <a:buChar char="■"/>
              <a:defRPr sz="1000"/>
            </a:lvl9pPr>
          </a:lstStyle>
          <a:p/>
        </p:txBody>
      </p:sp>
      <p:sp>
        <p:nvSpPr>
          <p:cNvPr id="218" name="Google Shape;218;p29"/>
          <p:cNvSpPr txBox="1"/>
          <p:nvPr>
            <p:ph idx="6" type="subTitle"/>
          </p:nvPr>
        </p:nvSpPr>
        <p:spPr>
          <a:xfrm>
            <a:off x="2611802" y="3285232"/>
            <a:ext cx="1627500" cy="187800"/>
          </a:xfrm>
          <a:prstGeom prst="rect">
            <a:avLst/>
          </a:prstGeom>
        </p:spPr>
        <p:txBody>
          <a:bodyPr anchorCtr="0" anchor="t" bIns="0" lIns="0" spcFirstLastPara="1" rIns="0" wrap="square" tIns="0">
            <a:sp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19" name="Google Shape;219;p29"/>
          <p:cNvSpPr txBox="1"/>
          <p:nvPr>
            <p:ph idx="7" type="body"/>
          </p:nvPr>
        </p:nvSpPr>
        <p:spPr>
          <a:xfrm>
            <a:off x="361977" y="3665600"/>
            <a:ext cx="1627500" cy="11142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DM Sans"/>
              <a:buChar char="●"/>
              <a:defRPr sz="1000">
                <a:solidFill>
                  <a:schemeClr val="dk1"/>
                </a:solidFill>
              </a:defRPr>
            </a:lvl1pPr>
            <a:lvl2pPr indent="-292100" lvl="1" marL="914400">
              <a:spcBef>
                <a:spcPts val="800"/>
              </a:spcBef>
              <a:spcAft>
                <a:spcPts val="0"/>
              </a:spcAft>
              <a:buClr>
                <a:schemeClr val="dk1"/>
              </a:buClr>
              <a:buSzPts val="1000"/>
              <a:buFont typeface="DM Sans"/>
              <a:buChar char="○"/>
              <a:defRPr sz="1000">
                <a:solidFill>
                  <a:schemeClr val="dk1"/>
                </a:solidFill>
              </a:defRPr>
            </a:lvl2pPr>
            <a:lvl3pPr indent="-292100" lvl="2" marL="1371600">
              <a:spcBef>
                <a:spcPts val="800"/>
              </a:spcBef>
              <a:spcAft>
                <a:spcPts val="0"/>
              </a:spcAft>
              <a:buClr>
                <a:schemeClr val="dk1"/>
              </a:buClr>
              <a:buSzPts val="1000"/>
              <a:buFont typeface="DM Sans"/>
              <a:buChar char="■"/>
              <a:defRPr sz="1000">
                <a:solidFill>
                  <a:schemeClr val="dk1"/>
                </a:solidFill>
              </a:defRPr>
            </a:lvl3pPr>
            <a:lvl4pPr indent="-292100" lvl="3" marL="1828800">
              <a:spcBef>
                <a:spcPts val="800"/>
              </a:spcBef>
              <a:spcAft>
                <a:spcPts val="0"/>
              </a:spcAft>
              <a:buClr>
                <a:schemeClr val="dk1"/>
              </a:buClr>
              <a:buSzPts val="1000"/>
              <a:buFont typeface="DM Sans"/>
              <a:buChar char="●"/>
              <a:defRPr sz="1000">
                <a:solidFill>
                  <a:schemeClr val="dk1"/>
                </a:solidFill>
              </a:defRPr>
            </a:lvl4pPr>
            <a:lvl5pPr indent="-292100" lvl="4" marL="2286000">
              <a:spcBef>
                <a:spcPts val="800"/>
              </a:spcBef>
              <a:spcAft>
                <a:spcPts val="0"/>
              </a:spcAft>
              <a:buClr>
                <a:schemeClr val="dk1"/>
              </a:buClr>
              <a:buSzPts val="1000"/>
              <a:buFont typeface="DM Sans"/>
              <a:buChar char="○"/>
              <a:defRPr sz="1000">
                <a:solidFill>
                  <a:schemeClr val="dk1"/>
                </a:solidFill>
              </a:defRPr>
            </a:lvl5pPr>
            <a:lvl6pPr indent="-292100" lvl="5" marL="2743200">
              <a:spcBef>
                <a:spcPts val="800"/>
              </a:spcBef>
              <a:spcAft>
                <a:spcPts val="0"/>
              </a:spcAft>
              <a:buClr>
                <a:schemeClr val="dk1"/>
              </a:buClr>
              <a:buSzPts val="1000"/>
              <a:buFont typeface="DM Sans"/>
              <a:buChar char="■"/>
              <a:defRPr sz="1000">
                <a:solidFill>
                  <a:schemeClr val="dk1"/>
                </a:solidFill>
              </a:defRPr>
            </a:lvl6pPr>
            <a:lvl7pPr indent="-292100" lvl="6" marL="3200400">
              <a:spcBef>
                <a:spcPts val="800"/>
              </a:spcBef>
              <a:spcAft>
                <a:spcPts val="0"/>
              </a:spcAft>
              <a:buClr>
                <a:schemeClr val="dk1"/>
              </a:buClr>
              <a:buSzPts val="1000"/>
              <a:buFont typeface="DM Sans"/>
              <a:buChar char="●"/>
              <a:defRPr sz="1000">
                <a:solidFill>
                  <a:schemeClr val="dk1"/>
                </a:solidFill>
              </a:defRPr>
            </a:lvl7pPr>
            <a:lvl8pPr indent="-292100" lvl="7" marL="3657600">
              <a:spcBef>
                <a:spcPts val="800"/>
              </a:spcBef>
              <a:spcAft>
                <a:spcPts val="0"/>
              </a:spcAft>
              <a:buClr>
                <a:schemeClr val="dk1"/>
              </a:buClr>
              <a:buSzPts val="1000"/>
              <a:buFont typeface="DM Sans"/>
              <a:buChar char="○"/>
              <a:defRPr sz="1000">
                <a:solidFill>
                  <a:schemeClr val="dk1"/>
                </a:solidFill>
              </a:defRPr>
            </a:lvl8pPr>
            <a:lvl9pPr indent="-292100" lvl="8" marL="4114800">
              <a:spcBef>
                <a:spcPts val="800"/>
              </a:spcBef>
              <a:spcAft>
                <a:spcPts val="800"/>
              </a:spcAft>
              <a:buClr>
                <a:schemeClr val="dk1"/>
              </a:buClr>
              <a:buSzPts val="1000"/>
              <a:buFont typeface="DM Sans"/>
              <a:buChar char="■"/>
              <a:defRPr sz="1000">
                <a:solidFill>
                  <a:schemeClr val="dk1"/>
                </a:solidFill>
              </a:defRPr>
            </a:lvl9pPr>
          </a:lstStyle>
          <a:p/>
        </p:txBody>
      </p:sp>
      <p:sp>
        <p:nvSpPr>
          <p:cNvPr id="220" name="Google Shape;220;p29"/>
          <p:cNvSpPr txBox="1"/>
          <p:nvPr>
            <p:ph idx="8" type="subTitle"/>
          </p:nvPr>
        </p:nvSpPr>
        <p:spPr>
          <a:xfrm>
            <a:off x="361977" y="3285232"/>
            <a:ext cx="1627500" cy="187800"/>
          </a:xfrm>
          <a:prstGeom prst="rect">
            <a:avLst/>
          </a:prstGeom>
        </p:spPr>
        <p:txBody>
          <a:bodyPr anchorCtr="0" anchor="t" bIns="0" lIns="0" spcFirstLastPara="1" rIns="0" wrap="square" tIns="0">
            <a:spAutoFit/>
          </a:bodyPr>
          <a:lstStyle>
            <a:lvl1pPr lvl="0">
              <a:spcBef>
                <a:spcPts val="0"/>
              </a:spcBef>
              <a:spcAft>
                <a:spcPts val="0"/>
              </a:spcAft>
              <a:buClr>
                <a:schemeClr val="dk1"/>
              </a:buClr>
              <a:buSzPts val="1200"/>
              <a:buNone/>
              <a:defRPr sz="1200">
                <a:solidFill>
                  <a:schemeClr val="dk1"/>
                </a:solidFill>
              </a:defRPr>
            </a:lvl1pPr>
            <a:lvl2pPr lvl="1">
              <a:spcBef>
                <a:spcPts val="0"/>
              </a:spcBef>
              <a:spcAft>
                <a:spcPts val="0"/>
              </a:spcAft>
              <a:buClr>
                <a:schemeClr val="dk1"/>
              </a:buClr>
              <a:buSzPts val="1200"/>
              <a:buNone/>
              <a:defRPr sz="1200">
                <a:solidFill>
                  <a:schemeClr val="dk1"/>
                </a:solidFill>
              </a:defRPr>
            </a:lvl2pPr>
            <a:lvl3pPr lvl="2">
              <a:spcBef>
                <a:spcPts val="0"/>
              </a:spcBef>
              <a:spcAft>
                <a:spcPts val="0"/>
              </a:spcAft>
              <a:buClr>
                <a:schemeClr val="dk1"/>
              </a:buClr>
              <a:buSzPts val="1200"/>
              <a:buNone/>
              <a:defRPr sz="1200">
                <a:solidFill>
                  <a:schemeClr val="dk1"/>
                </a:solidFill>
              </a:defRPr>
            </a:lvl3pPr>
            <a:lvl4pPr lvl="3">
              <a:spcBef>
                <a:spcPts val="0"/>
              </a:spcBef>
              <a:spcAft>
                <a:spcPts val="0"/>
              </a:spcAft>
              <a:buClr>
                <a:schemeClr val="dk1"/>
              </a:buClr>
              <a:buSzPts val="1200"/>
              <a:buNone/>
              <a:defRPr sz="1200">
                <a:solidFill>
                  <a:schemeClr val="dk1"/>
                </a:solidFill>
              </a:defRPr>
            </a:lvl4pPr>
            <a:lvl5pPr lvl="4">
              <a:spcBef>
                <a:spcPts val="0"/>
              </a:spcBef>
              <a:spcAft>
                <a:spcPts val="0"/>
              </a:spcAft>
              <a:buClr>
                <a:schemeClr val="dk1"/>
              </a:buClr>
              <a:buSzPts val="1200"/>
              <a:buNone/>
              <a:defRPr sz="1200">
                <a:solidFill>
                  <a:schemeClr val="dk1"/>
                </a:solidFill>
              </a:defRPr>
            </a:lvl5pPr>
            <a:lvl6pPr lvl="5">
              <a:spcBef>
                <a:spcPts val="0"/>
              </a:spcBef>
              <a:spcAft>
                <a:spcPts val="0"/>
              </a:spcAft>
              <a:buClr>
                <a:schemeClr val="dk1"/>
              </a:buClr>
              <a:buSzPts val="1200"/>
              <a:buNone/>
              <a:defRPr sz="1200">
                <a:solidFill>
                  <a:schemeClr val="dk1"/>
                </a:solidFill>
              </a:defRPr>
            </a:lvl6pPr>
            <a:lvl7pPr lvl="6">
              <a:spcBef>
                <a:spcPts val="0"/>
              </a:spcBef>
              <a:spcAft>
                <a:spcPts val="0"/>
              </a:spcAft>
              <a:buClr>
                <a:schemeClr val="dk1"/>
              </a:buClr>
              <a:buSzPts val="1200"/>
              <a:buNone/>
              <a:defRPr sz="1200">
                <a:solidFill>
                  <a:schemeClr val="dk1"/>
                </a:solidFill>
              </a:defRPr>
            </a:lvl7pPr>
            <a:lvl8pPr lvl="7">
              <a:spcBef>
                <a:spcPts val="0"/>
              </a:spcBef>
              <a:spcAft>
                <a:spcPts val="0"/>
              </a:spcAft>
              <a:buClr>
                <a:schemeClr val="dk1"/>
              </a:buClr>
              <a:buSzPts val="1200"/>
              <a:buNone/>
              <a:defRPr sz="1200">
                <a:solidFill>
                  <a:schemeClr val="dk1"/>
                </a:solidFill>
              </a:defRPr>
            </a:lvl8pPr>
            <a:lvl9pPr lvl="8">
              <a:spcBef>
                <a:spcPts val="0"/>
              </a:spcBef>
              <a:spcAft>
                <a:spcPts val="0"/>
              </a:spcAft>
              <a:buClr>
                <a:schemeClr val="dk1"/>
              </a:buClr>
              <a:buSzPts val="1200"/>
              <a:buNone/>
              <a:defRPr sz="1200">
                <a:solidFill>
                  <a:schemeClr val="dk1"/>
                </a:solidFill>
              </a:defRPr>
            </a:lvl9pPr>
          </a:lstStyle>
          <a:p/>
        </p:txBody>
      </p:sp>
      <p:sp>
        <p:nvSpPr>
          <p:cNvPr id="221" name="Google Shape;221;p29"/>
          <p:cNvSpPr txBox="1"/>
          <p:nvPr>
            <p:ph idx="9" type="body"/>
          </p:nvPr>
        </p:nvSpPr>
        <p:spPr>
          <a:xfrm>
            <a:off x="4900725" y="1196103"/>
            <a:ext cx="1627500" cy="13854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DM Sans"/>
              <a:buChar char="●"/>
              <a:defRPr sz="1000">
                <a:solidFill>
                  <a:schemeClr val="dk1"/>
                </a:solidFill>
              </a:defRPr>
            </a:lvl1pPr>
            <a:lvl2pPr indent="-292100" lvl="1" marL="914400">
              <a:spcBef>
                <a:spcPts val="800"/>
              </a:spcBef>
              <a:spcAft>
                <a:spcPts val="0"/>
              </a:spcAft>
              <a:buClr>
                <a:schemeClr val="dk1"/>
              </a:buClr>
              <a:buSzPts val="1000"/>
              <a:buFont typeface="DM Sans"/>
              <a:buChar char="○"/>
              <a:defRPr sz="1000">
                <a:solidFill>
                  <a:schemeClr val="dk1"/>
                </a:solidFill>
              </a:defRPr>
            </a:lvl2pPr>
            <a:lvl3pPr indent="-292100" lvl="2" marL="1371600">
              <a:spcBef>
                <a:spcPts val="800"/>
              </a:spcBef>
              <a:spcAft>
                <a:spcPts val="0"/>
              </a:spcAft>
              <a:buClr>
                <a:schemeClr val="dk1"/>
              </a:buClr>
              <a:buSzPts val="1000"/>
              <a:buFont typeface="DM Sans"/>
              <a:buChar char="■"/>
              <a:defRPr sz="1000">
                <a:solidFill>
                  <a:schemeClr val="dk1"/>
                </a:solidFill>
              </a:defRPr>
            </a:lvl3pPr>
            <a:lvl4pPr indent="-292100" lvl="3" marL="1828800">
              <a:spcBef>
                <a:spcPts val="800"/>
              </a:spcBef>
              <a:spcAft>
                <a:spcPts val="0"/>
              </a:spcAft>
              <a:buClr>
                <a:schemeClr val="dk1"/>
              </a:buClr>
              <a:buSzPts val="1000"/>
              <a:buFont typeface="DM Sans"/>
              <a:buChar char="●"/>
              <a:defRPr sz="1000">
                <a:solidFill>
                  <a:schemeClr val="dk1"/>
                </a:solidFill>
              </a:defRPr>
            </a:lvl4pPr>
            <a:lvl5pPr indent="-292100" lvl="4" marL="2286000">
              <a:spcBef>
                <a:spcPts val="800"/>
              </a:spcBef>
              <a:spcAft>
                <a:spcPts val="0"/>
              </a:spcAft>
              <a:buClr>
                <a:schemeClr val="dk1"/>
              </a:buClr>
              <a:buSzPts val="1000"/>
              <a:buFont typeface="DM Sans"/>
              <a:buChar char="○"/>
              <a:defRPr sz="1000">
                <a:solidFill>
                  <a:schemeClr val="dk1"/>
                </a:solidFill>
              </a:defRPr>
            </a:lvl5pPr>
            <a:lvl6pPr indent="-292100" lvl="5" marL="2743200">
              <a:spcBef>
                <a:spcPts val="800"/>
              </a:spcBef>
              <a:spcAft>
                <a:spcPts val="0"/>
              </a:spcAft>
              <a:buClr>
                <a:schemeClr val="dk1"/>
              </a:buClr>
              <a:buSzPts val="1000"/>
              <a:buFont typeface="DM Sans"/>
              <a:buChar char="■"/>
              <a:defRPr sz="1000">
                <a:solidFill>
                  <a:schemeClr val="dk1"/>
                </a:solidFill>
              </a:defRPr>
            </a:lvl6pPr>
            <a:lvl7pPr indent="-292100" lvl="6" marL="3200400">
              <a:spcBef>
                <a:spcPts val="800"/>
              </a:spcBef>
              <a:spcAft>
                <a:spcPts val="0"/>
              </a:spcAft>
              <a:buClr>
                <a:schemeClr val="dk1"/>
              </a:buClr>
              <a:buSzPts val="1000"/>
              <a:buFont typeface="DM Sans"/>
              <a:buChar char="●"/>
              <a:defRPr sz="1000">
                <a:solidFill>
                  <a:schemeClr val="dk1"/>
                </a:solidFill>
              </a:defRPr>
            </a:lvl7pPr>
            <a:lvl8pPr indent="-292100" lvl="7" marL="3657600">
              <a:spcBef>
                <a:spcPts val="800"/>
              </a:spcBef>
              <a:spcAft>
                <a:spcPts val="0"/>
              </a:spcAft>
              <a:buClr>
                <a:schemeClr val="dk1"/>
              </a:buClr>
              <a:buSzPts val="1000"/>
              <a:buFont typeface="DM Sans"/>
              <a:buChar char="○"/>
              <a:defRPr sz="1000">
                <a:solidFill>
                  <a:schemeClr val="dk1"/>
                </a:solidFill>
              </a:defRPr>
            </a:lvl8pPr>
            <a:lvl9pPr indent="-292100" lvl="8" marL="4114800">
              <a:spcBef>
                <a:spcPts val="800"/>
              </a:spcBef>
              <a:spcAft>
                <a:spcPts val="800"/>
              </a:spcAft>
              <a:buClr>
                <a:schemeClr val="dk1"/>
              </a:buClr>
              <a:buSzPts val="1000"/>
              <a:buFont typeface="DM Sans"/>
              <a:buChar char="■"/>
              <a:defRPr sz="1000">
                <a:solidFill>
                  <a:schemeClr val="dk1"/>
                </a:solidFill>
              </a:defRPr>
            </a:lvl9pPr>
          </a:lstStyle>
          <a:p/>
        </p:txBody>
      </p:sp>
      <p:sp>
        <p:nvSpPr>
          <p:cNvPr id="222" name="Google Shape;222;p29"/>
          <p:cNvSpPr txBox="1"/>
          <p:nvPr>
            <p:ph idx="13" type="subTitle"/>
          </p:nvPr>
        </p:nvSpPr>
        <p:spPr>
          <a:xfrm>
            <a:off x="4900725" y="706863"/>
            <a:ext cx="1627500" cy="187800"/>
          </a:xfrm>
          <a:prstGeom prst="rect">
            <a:avLst/>
          </a:prstGeom>
        </p:spPr>
        <p:txBody>
          <a:bodyPr anchorCtr="0" anchor="t" bIns="0" lIns="0" spcFirstLastPara="1" rIns="0" wrap="square" tIns="0">
            <a:spAutoFit/>
          </a:bodyPr>
          <a:lstStyle>
            <a:lvl1pPr lvl="0">
              <a:spcBef>
                <a:spcPts val="0"/>
              </a:spcBef>
              <a:spcAft>
                <a:spcPts val="0"/>
              </a:spcAft>
              <a:buClr>
                <a:schemeClr val="dk1"/>
              </a:buClr>
              <a:buSzPts val="1200"/>
              <a:buNone/>
              <a:defRPr sz="1200">
                <a:solidFill>
                  <a:schemeClr val="dk1"/>
                </a:solidFill>
              </a:defRPr>
            </a:lvl1pPr>
            <a:lvl2pPr lvl="1">
              <a:spcBef>
                <a:spcPts val="0"/>
              </a:spcBef>
              <a:spcAft>
                <a:spcPts val="0"/>
              </a:spcAft>
              <a:buClr>
                <a:schemeClr val="dk1"/>
              </a:buClr>
              <a:buSzPts val="1200"/>
              <a:buNone/>
              <a:defRPr sz="1200">
                <a:solidFill>
                  <a:schemeClr val="dk1"/>
                </a:solidFill>
              </a:defRPr>
            </a:lvl2pPr>
            <a:lvl3pPr lvl="2">
              <a:spcBef>
                <a:spcPts val="0"/>
              </a:spcBef>
              <a:spcAft>
                <a:spcPts val="0"/>
              </a:spcAft>
              <a:buClr>
                <a:schemeClr val="dk1"/>
              </a:buClr>
              <a:buSzPts val="1200"/>
              <a:buNone/>
              <a:defRPr sz="1200">
                <a:solidFill>
                  <a:schemeClr val="dk1"/>
                </a:solidFill>
              </a:defRPr>
            </a:lvl3pPr>
            <a:lvl4pPr lvl="3">
              <a:spcBef>
                <a:spcPts val="0"/>
              </a:spcBef>
              <a:spcAft>
                <a:spcPts val="0"/>
              </a:spcAft>
              <a:buClr>
                <a:schemeClr val="dk1"/>
              </a:buClr>
              <a:buSzPts val="1200"/>
              <a:buNone/>
              <a:defRPr sz="1200">
                <a:solidFill>
                  <a:schemeClr val="dk1"/>
                </a:solidFill>
              </a:defRPr>
            </a:lvl4pPr>
            <a:lvl5pPr lvl="4">
              <a:spcBef>
                <a:spcPts val="0"/>
              </a:spcBef>
              <a:spcAft>
                <a:spcPts val="0"/>
              </a:spcAft>
              <a:buClr>
                <a:schemeClr val="dk1"/>
              </a:buClr>
              <a:buSzPts val="1200"/>
              <a:buNone/>
              <a:defRPr sz="1200">
                <a:solidFill>
                  <a:schemeClr val="dk1"/>
                </a:solidFill>
              </a:defRPr>
            </a:lvl5pPr>
            <a:lvl6pPr lvl="5">
              <a:spcBef>
                <a:spcPts val="0"/>
              </a:spcBef>
              <a:spcAft>
                <a:spcPts val="0"/>
              </a:spcAft>
              <a:buClr>
                <a:schemeClr val="dk1"/>
              </a:buClr>
              <a:buSzPts val="1200"/>
              <a:buNone/>
              <a:defRPr sz="1200">
                <a:solidFill>
                  <a:schemeClr val="dk1"/>
                </a:solidFill>
              </a:defRPr>
            </a:lvl6pPr>
            <a:lvl7pPr lvl="6">
              <a:spcBef>
                <a:spcPts val="0"/>
              </a:spcBef>
              <a:spcAft>
                <a:spcPts val="0"/>
              </a:spcAft>
              <a:buClr>
                <a:schemeClr val="dk1"/>
              </a:buClr>
              <a:buSzPts val="1200"/>
              <a:buNone/>
              <a:defRPr sz="1200">
                <a:solidFill>
                  <a:schemeClr val="dk1"/>
                </a:solidFill>
              </a:defRPr>
            </a:lvl7pPr>
            <a:lvl8pPr lvl="7">
              <a:spcBef>
                <a:spcPts val="0"/>
              </a:spcBef>
              <a:spcAft>
                <a:spcPts val="0"/>
              </a:spcAft>
              <a:buClr>
                <a:schemeClr val="dk1"/>
              </a:buClr>
              <a:buSzPts val="1200"/>
              <a:buNone/>
              <a:defRPr sz="1200">
                <a:solidFill>
                  <a:schemeClr val="dk1"/>
                </a:solidFill>
              </a:defRPr>
            </a:lvl8pPr>
            <a:lvl9pPr lvl="8">
              <a:spcBef>
                <a:spcPts val="0"/>
              </a:spcBef>
              <a:spcAft>
                <a:spcPts val="0"/>
              </a:spcAft>
              <a:buClr>
                <a:schemeClr val="dk1"/>
              </a:buClr>
              <a:buSzPts val="1200"/>
              <a:buNone/>
              <a:defRPr sz="1200">
                <a:solidFill>
                  <a:schemeClr val="dk1"/>
                </a:solidFill>
              </a:defRPr>
            </a:lvl9pPr>
          </a:lstStyle>
          <a:p/>
        </p:txBody>
      </p:sp>
      <p:sp>
        <p:nvSpPr>
          <p:cNvPr id="223" name="Google Shape;223;p29"/>
          <p:cNvSpPr txBox="1"/>
          <p:nvPr>
            <p:ph idx="14" type="body"/>
          </p:nvPr>
        </p:nvSpPr>
        <p:spPr>
          <a:xfrm>
            <a:off x="7149175" y="1196103"/>
            <a:ext cx="1627500" cy="13854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DM Sans"/>
              <a:buChar char="●"/>
              <a:defRPr sz="1000"/>
            </a:lvl1pPr>
            <a:lvl2pPr indent="-292100" lvl="1" marL="914400">
              <a:spcBef>
                <a:spcPts val="800"/>
              </a:spcBef>
              <a:spcAft>
                <a:spcPts val="0"/>
              </a:spcAft>
              <a:buClr>
                <a:schemeClr val="lt1"/>
              </a:buClr>
              <a:buSzPts val="1000"/>
              <a:buFont typeface="DM Sans"/>
              <a:buChar char="○"/>
              <a:defRPr sz="1000"/>
            </a:lvl2pPr>
            <a:lvl3pPr indent="-292100" lvl="2" marL="1371600">
              <a:spcBef>
                <a:spcPts val="800"/>
              </a:spcBef>
              <a:spcAft>
                <a:spcPts val="0"/>
              </a:spcAft>
              <a:buClr>
                <a:schemeClr val="lt1"/>
              </a:buClr>
              <a:buSzPts val="1000"/>
              <a:buFont typeface="DM Sans"/>
              <a:buChar char="■"/>
              <a:defRPr sz="1000"/>
            </a:lvl3pPr>
            <a:lvl4pPr indent="-292100" lvl="3" marL="1828800">
              <a:spcBef>
                <a:spcPts val="800"/>
              </a:spcBef>
              <a:spcAft>
                <a:spcPts val="0"/>
              </a:spcAft>
              <a:buClr>
                <a:schemeClr val="lt1"/>
              </a:buClr>
              <a:buSzPts val="1000"/>
              <a:buFont typeface="DM Sans"/>
              <a:buChar char="●"/>
              <a:defRPr sz="1000"/>
            </a:lvl4pPr>
            <a:lvl5pPr indent="-292100" lvl="4" marL="2286000">
              <a:spcBef>
                <a:spcPts val="800"/>
              </a:spcBef>
              <a:spcAft>
                <a:spcPts val="0"/>
              </a:spcAft>
              <a:buClr>
                <a:schemeClr val="lt1"/>
              </a:buClr>
              <a:buSzPts val="1000"/>
              <a:buFont typeface="DM Sans"/>
              <a:buChar char="○"/>
              <a:defRPr sz="1000"/>
            </a:lvl5pPr>
            <a:lvl6pPr indent="-292100" lvl="5" marL="2743200">
              <a:spcBef>
                <a:spcPts val="800"/>
              </a:spcBef>
              <a:spcAft>
                <a:spcPts val="0"/>
              </a:spcAft>
              <a:buClr>
                <a:schemeClr val="lt1"/>
              </a:buClr>
              <a:buSzPts val="1000"/>
              <a:buFont typeface="DM Sans"/>
              <a:buChar char="■"/>
              <a:defRPr sz="1000"/>
            </a:lvl6pPr>
            <a:lvl7pPr indent="-292100" lvl="6" marL="3200400">
              <a:spcBef>
                <a:spcPts val="800"/>
              </a:spcBef>
              <a:spcAft>
                <a:spcPts val="0"/>
              </a:spcAft>
              <a:buClr>
                <a:schemeClr val="lt1"/>
              </a:buClr>
              <a:buSzPts val="1000"/>
              <a:buFont typeface="DM Sans"/>
              <a:buChar char="●"/>
              <a:defRPr sz="1000"/>
            </a:lvl7pPr>
            <a:lvl8pPr indent="-292100" lvl="7" marL="3657600">
              <a:spcBef>
                <a:spcPts val="800"/>
              </a:spcBef>
              <a:spcAft>
                <a:spcPts val="0"/>
              </a:spcAft>
              <a:buClr>
                <a:schemeClr val="lt1"/>
              </a:buClr>
              <a:buSzPts val="1000"/>
              <a:buFont typeface="DM Sans"/>
              <a:buChar char="○"/>
              <a:defRPr sz="1000"/>
            </a:lvl8pPr>
            <a:lvl9pPr indent="-292100" lvl="8" marL="4114800">
              <a:spcBef>
                <a:spcPts val="800"/>
              </a:spcBef>
              <a:spcAft>
                <a:spcPts val="800"/>
              </a:spcAft>
              <a:buClr>
                <a:schemeClr val="lt1"/>
              </a:buClr>
              <a:buSzPts val="1000"/>
              <a:buFont typeface="DM Sans"/>
              <a:buChar char="■"/>
              <a:defRPr sz="1000"/>
            </a:lvl9pPr>
          </a:lstStyle>
          <a:p/>
        </p:txBody>
      </p:sp>
      <p:sp>
        <p:nvSpPr>
          <p:cNvPr id="224" name="Google Shape;224;p29"/>
          <p:cNvSpPr txBox="1"/>
          <p:nvPr>
            <p:ph idx="15" type="subTitle"/>
          </p:nvPr>
        </p:nvSpPr>
        <p:spPr>
          <a:xfrm>
            <a:off x="7149175" y="706863"/>
            <a:ext cx="1627500" cy="187800"/>
          </a:xfrm>
          <a:prstGeom prst="rect">
            <a:avLst/>
          </a:prstGeom>
        </p:spPr>
        <p:txBody>
          <a:bodyPr anchorCtr="0" anchor="t" bIns="0" lIns="0" spcFirstLastPara="1" rIns="0" wrap="square" tIns="0">
            <a:sp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25" name="Google Shape;225;p29"/>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modules">
  <p:cSld name="CUSTOM_1_1">
    <p:bg>
      <p:bgPr>
        <a:solidFill>
          <a:schemeClr val="lt1"/>
        </a:solidFill>
      </p:bgPr>
    </p:bg>
    <p:spTree>
      <p:nvGrpSpPr>
        <p:cNvPr id="226" name="Shape 226"/>
        <p:cNvGrpSpPr/>
        <p:nvPr/>
      </p:nvGrpSpPr>
      <p:grpSpPr>
        <a:xfrm>
          <a:off x="0" y="0"/>
          <a:ext cx="0" cy="0"/>
          <a:chOff x="0" y="0"/>
          <a:chExt cx="0" cy="0"/>
        </a:xfrm>
      </p:grpSpPr>
      <p:sp>
        <p:nvSpPr>
          <p:cNvPr id="227" name="Google Shape;227;p30"/>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28" name="Google Shape;228;p30"/>
          <p:cNvSpPr txBox="1"/>
          <p:nvPr>
            <p:ph idx="2" type="subTitle"/>
          </p:nvPr>
        </p:nvSpPr>
        <p:spPr>
          <a:xfrm>
            <a:off x="361975" y="732775"/>
            <a:ext cx="3860100" cy="138600"/>
          </a:xfrm>
          <a:prstGeom prst="rect">
            <a:avLst/>
          </a:prstGeom>
        </p:spPr>
        <p:txBody>
          <a:bodyPr anchorCtr="0" anchor="b" bIns="0" lIns="0" spcFirstLastPara="1" rIns="0" wrap="square" tIns="0">
            <a:spAutoFit/>
          </a:bodyPr>
          <a:lstStyle>
            <a:lvl1pPr lvl="0">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29" name="Google Shape;229;p30"/>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30" name="Google Shape;230;p30"/>
          <p:cNvSpPr txBox="1"/>
          <p:nvPr>
            <p:ph type="title"/>
          </p:nvPr>
        </p:nvSpPr>
        <p:spPr>
          <a:xfrm>
            <a:off x="5796575" y="2351325"/>
            <a:ext cx="9895200" cy="7104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6200">
                <a:solidFill>
                  <a:schemeClr val="dk1"/>
                </a:solidFill>
              </a:defRPr>
            </a:lvl1pPr>
            <a:lvl2pPr lvl="1">
              <a:lnSpc>
                <a:spcPct val="90000"/>
              </a:lnSpc>
              <a:spcBef>
                <a:spcPts val="0"/>
              </a:spcBef>
              <a:spcAft>
                <a:spcPts val="0"/>
              </a:spcAft>
              <a:buNone/>
              <a:defRPr sz="6200">
                <a:solidFill>
                  <a:schemeClr val="dk1"/>
                </a:solidFill>
              </a:defRPr>
            </a:lvl2pPr>
            <a:lvl3pPr lvl="2">
              <a:lnSpc>
                <a:spcPct val="90000"/>
              </a:lnSpc>
              <a:spcBef>
                <a:spcPts val="0"/>
              </a:spcBef>
              <a:spcAft>
                <a:spcPts val="0"/>
              </a:spcAft>
              <a:buNone/>
              <a:defRPr sz="6200">
                <a:solidFill>
                  <a:schemeClr val="dk1"/>
                </a:solidFill>
              </a:defRPr>
            </a:lvl3pPr>
            <a:lvl4pPr lvl="3">
              <a:lnSpc>
                <a:spcPct val="90000"/>
              </a:lnSpc>
              <a:spcBef>
                <a:spcPts val="0"/>
              </a:spcBef>
              <a:spcAft>
                <a:spcPts val="0"/>
              </a:spcAft>
              <a:buNone/>
              <a:defRPr sz="6200">
                <a:solidFill>
                  <a:schemeClr val="dk1"/>
                </a:solidFill>
              </a:defRPr>
            </a:lvl4pPr>
            <a:lvl5pPr lvl="4">
              <a:lnSpc>
                <a:spcPct val="90000"/>
              </a:lnSpc>
              <a:spcBef>
                <a:spcPts val="0"/>
              </a:spcBef>
              <a:spcAft>
                <a:spcPts val="0"/>
              </a:spcAft>
              <a:buNone/>
              <a:defRPr sz="6200">
                <a:solidFill>
                  <a:schemeClr val="dk1"/>
                </a:solidFill>
              </a:defRPr>
            </a:lvl5pPr>
            <a:lvl6pPr lvl="5">
              <a:lnSpc>
                <a:spcPct val="90000"/>
              </a:lnSpc>
              <a:spcBef>
                <a:spcPts val="0"/>
              </a:spcBef>
              <a:spcAft>
                <a:spcPts val="0"/>
              </a:spcAft>
              <a:buNone/>
              <a:defRPr sz="6200">
                <a:solidFill>
                  <a:schemeClr val="dk1"/>
                </a:solidFill>
              </a:defRPr>
            </a:lvl6pPr>
            <a:lvl7pPr lvl="6">
              <a:lnSpc>
                <a:spcPct val="90000"/>
              </a:lnSpc>
              <a:spcBef>
                <a:spcPts val="0"/>
              </a:spcBef>
              <a:spcAft>
                <a:spcPts val="0"/>
              </a:spcAft>
              <a:buNone/>
              <a:defRPr sz="6200">
                <a:solidFill>
                  <a:schemeClr val="dk1"/>
                </a:solidFill>
              </a:defRPr>
            </a:lvl7pPr>
            <a:lvl8pPr lvl="7">
              <a:lnSpc>
                <a:spcPct val="90000"/>
              </a:lnSpc>
              <a:spcBef>
                <a:spcPts val="0"/>
              </a:spcBef>
              <a:spcAft>
                <a:spcPts val="0"/>
              </a:spcAft>
              <a:buNone/>
              <a:defRPr sz="6200">
                <a:solidFill>
                  <a:schemeClr val="dk1"/>
                </a:solidFill>
              </a:defRPr>
            </a:lvl8pPr>
            <a:lvl9pPr lvl="8">
              <a:lnSpc>
                <a:spcPct val="90000"/>
              </a:lnSpc>
              <a:spcBef>
                <a:spcPts val="0"/>
              </a:spcBef>
              <a:spcAft>
                <a:spcPts val="0"/>
              </a:spcAft>
              <a:buNone/>
              <a:defRPr sz="6200">
                <a:solidFill>
                  <a:schemeClr val="dk1"/>
                </a:solidFill>
              </a:defRPr>
            </a:lvl9pPr>
          </a:lstStyle>
          <a:p/>
        </p:txBody>
      </p:sp>
      <p:sp>
        <p:nvSpPr>
          <p:cNvPr id="231" name="Google Shape;231;p30"/>
          <p:cNvSpPr txBox="1"/>
          <p:nvPr>
            <p:ph idx="3" type="title"/>
          </p:nvPr>
        </p:nvSpPr>
        <p:spPr>
          <a:xfrm>
            <a:off x="5796575" y="507450"/>
            <a:ext cx="9895200" cy="7104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6200"/>
            </a:lvl1pPr>
            <a:lvl2pPr lvl="1">
              <a:lnSpc>
                <a:spcPct val="90000"/>
              </a:lnSpc>
              <a:spcBef>
                <a:spcPts val="0"/>
              </a:spcBef>
              <a:spcAft>
                <a:spcPts val="0"/>
              </a:spcAft>
              <a:buNone/>
              <a:defRPr sz="6200"/>
            </a:lvl2pPr>
            <a:lvl3pPr lvl="2">
              <a:lnSpc>
                <a:spcPct val="90000"/>
              </a:lnSpc>
              <a:spcBef>
                <a:spcPts val="0"/>
              </a:spcBef>
              <a:spcAft>
                <a:spcPts val="0"/>
              </a:spcAft>
              <a:buNone/>
              <a:defRPr sz="6200"/>
            </a:lvl3pPr>
            <a:lvl4pPr lvl="3">
              <a:lnSpc>
                <a:spcPct val="90000"/>
              </a:lnSpc>
              <a:spcBef>
                <a:spcPts val="0"/>
              </a:spcBef>
              <a:spcAft>
                <a:spcPts val="0"/>
              </a:spcAft>
              <a:buNone/>
              <a:defRPr sz="6200"/>
            </a:lvl4pPr>
            <a:lvl5pPr lvl="4">
              <a:lnSpc>
                <a:spcPct val="90000"/>
              </a:lnSpc>
              <a:spcBef>
                <a:spcPts val="0"/>
              </a:spcBef>
              <a:spcAft>
                <a:spcPts val="0"/>
              </a:spcAft>
              <a:buNone/>
              <a:defRPr sz="6200"/>
            </a:lvl5pPr>
            <a:lvl6pPr lvl="5">
              <a:lnSpc>
                <a:spcPct val="90000"/>
              </a:lnSpc>
              <a:spcBef>
                <a:spcPts val="0"/>
              </a:spcBef>
              <a:spcAft>
                <a:spcPts val="0"/>
              </a:spcAft>
              <a:buNone/>
              <a:defRPr sz="6200"/>
            </a:lvl6pPr>
            <a:lvl7pPr lvl="6">
              <a:lnSpc>
                <a:spcPct val="90000"/>
              </a:lnSpc>
              <a:spcBef>
                <a:spcPts val="0"/>
              </a:spcBef>
              <a:spcAft>
                <a:spcPts val="0"/>
              </a:spcAft>
              <a:buNone/>
              <a:defRPr sz="6200"/>
            </a:lvl7pPr>
            <a:lvl8pPr lvl="7">
              <a:lnSpc>
                <a:spcPct val="90000"/>
              </a:lnSpc>
              <a:spcBef>
                <a:spcPts val="0"/>
              </a:spcBef>
              <a:spcAft>
                <a:spcPts val="0"/>
              </a:spcAft>
              <a:buNone/>
              <a:defRPr sz="6200"/>
            </a:lvl8pPr>
            <a:lvl9pPr lvl="8">
              <a:lnSpc>
                <a:spcPct val="90000"/>
              </a:lnSpc>
              <a:spcBef>
                <a:spcPts val="0"/>
              </a:spcBef>
              <a:spcAft>
                <a:spcPts val="0"/>
              </a:spcAft>
              <a:buNone/>
              <a:defRPr sz="6200"/>
            </a:lvl9pPr>
          </a:lstStyle>
          <a:p/>
        </p:txBody>
      </p:sp>
      <p:sp>
        <p:nvSpPr>
          <p:cNvPr id="232" name="Google Shape;232;p30"/>
          <p:cNvSpPr txBox="1"/>
          <p:nvPr>
            <p:ph idx="4" type="subTitle"/>
          </p:nvPr>
        </p:nvSpPr>
        <p:spPr>
          <a:xfrm>
            <a:off x="5712600" y="4290612"/>
            <a:ext cx="2613300" cy="543900"/>
          </a:xfrm>
          <a:prstGeom prst="rect">
            <a:avLst/>
          </a:prstGeom>
        </p:spPr>
        <p:txBody>
          <a:bodyPr anchorCtr="0" anchor="b" bIns="0" lIns="0" spcFirstLastPara="1" rIns="0" wrap="square" tIns="0">
            <a:noAutofit/>
          </a:bodyPr>
          <a:lstStyle>
            <a:lvl1pPr lvl="0">
              <a:spcBef>
                <a:spcPts val="0"/>
              </a:spcBef>
              <a:spcAft>
                <a:spcPts val="0"/>
              </a:spcAft>
              <a:buSzPts val="1000"/>
              <a:buFont typeface="DM Sans"/>
              <a:buNone/>
              <a:defRPr sz="1000">
                <a:latin typeface="DM Sans"/>
                <a:ea typeface="DM Sans"/>
                <a:cs typeface="DM Sans"/>
                <a:sym typeface="DM Sans"/>
              </a:defRPr>
            </a:lvl1pPr>
            <a:lvl2pPr lvl="1">
              <a:spcBef>
                <a:spcPts val="0"/>
              </a:spcBef>
              <a:spcAft>
                <a:spcPts val="0"/>
              </a:spcAft>
              <a:buSzPts val="1400"/>
              <a:buFont typeface="DM Sans"/>
              <a:buNone/>
              <a:defRPr>
                <a:latin typeface="DM Sans"/>
                <a:ea typeface="DM Sans"/>
                <a:cs typeface="DM Sans"/>
                <a:sym typeface="DM Sans"/>
              </a:defRPr>
            </a:lvl2pPr>
            <a:lvl3pPr lvl="2">
              <a:spcBef>
                <a:spcPts val="0"/>
              </a:spcBef>
              <a:spcAft>
                <a:spcPts val="0"/>
              </a:spcAft>
              <a:buSzPts val="1400"/>
              <a:buFont typeface="DM Sans"/>
              <a:buNone/>
              <a:defRPr>
                <a:latin typeface="DM Sans"/>
                <a:ea typeface="DM Sans"/>
                <a:cs typeface="DM Sans"/>
                <a:sym typeface="DM Sans"/>
              </a:defRPr>
            </a:lvl3pPr>
            <a:lvl4pPr lvl="3">
              <a:spcBef>
                <a:spcPts val="0"/>
              </a:spcBef>
              <a:spcAft>
                <a:spcPts val="0"/>
              </a:spcAft>
              <a:buSzPts val="1400"/>
              <a:buFont typeface="DM Sans"/>
              <a:buNone/>
              <a:defRPr>
                <a:latin typeface="DM Sans"/>
                <a:ea typeface="DM Sans"/>
                <a:cs typeface="DM Sans"/>
                <a:sym typeface="DM Sans"/>
              </a:defRPr>
            </a:lvl4pPr>
            <a:lvl5pPr lvl="4">
              <a:spcBef>
                <a:spcPts val="0"/>
              </a:spcBef>
              <a:spcAft>
                <a:spcPts val="0"/>
              </a:spcAft>
              <a:buSzPts val="1400"/>
              <a:buFont typeface="DM Sans"/>
              <a:buNone/>
              <a:defRPr>
                <a:latin typeface="DM Sans"/>
                <a:ea typeface="DM Sans"/>
                <a:cs typeface="DM Sans"/>
                <a:sym typeface="DM Sans"/>
              </a:defRPr>
            </a:lvl5pPr>
            <a:lvl6pPr lvl="5">
              <a:spcBef>
                <a:spcPts val="0"/>
              </a:spcBef>
              <a:spcAft>
                <a:spcPts val="0"/>
              </a:spcAft>
              <a:buSzPts val="1400"/>
              <a:buFont typeface="DM Sans"/>
              <a:buNone/>
              <a:defRPr>
                <a:latin typeface="DM Sans"/>
                <a:ea typeface="DM Sans"/>
                <a:cs typeface="DM Sans"/>
                <a:sym typeface="DM Sans"/>
              </a:defRPr>
            </a:lvl6pPr>
            <a:lvl7pPr lvl="6">
              <a:spcBef>
                <a:spcPts val="0"/>
              </a:spcBef>
              <a:spcAft>
                <a:spcPts val="0"/>
              </a:spcAft>
              <a:buSzPts val="1400"/>
              <a:buFont typeface="DM Sans"/>
              <a:buNone/>
              <a:defRPr>
                <a:latin typeface="DM Sans"/>
                <a:ea typeface="DM Sans"/>
                <a:cs typeface="DM Sans"/>
                <a:sym typeface="DM Sans"/>
              </a:defRPr>
            </a:lvl7pPr>
            <a:lvl8pPr lvl="7">
              <a:spcBef>
                <a:spcPts val="0"/>
              </a:spcBef>
              <a:spcAft>
                <a:spcPts val="0"/>
              </a:spcAft>
              <a:buSzPts val="1400"/>
              <a:buFont typeface="DM Sans"/>
              <a:buNone/>
              <a:defRPr>
                <a:latin typeface="DM Sans"/>
                <a:ea typeface="DM Sans"/>
                <a:cs typeface="DM Sans"/>
                <a:sym typeface="DM Sans"/>
              </a:defRPr>
            </a:lvl8pPr>
            <a:lvl9pPr lvl="8">
              <a:spcBef>
                <a:spcPts val="0"/>
              </a:spcBef>
              <a:spcAft>
                <a:spcPts val="0"/>
              </a:spcAft>
              <a:buSzPts val="1400"/>
              <a:buFont typeface="DM Sans"/>
              <a:buNone/>
              <a:defRPr>
                <a:latin typeface="DM Sans"/>
                <a:ea typeface="DM Sans"/>
                <a:cs typeface="DM Sans"/>
                <a:sym typeface="DM Sans"/>
              </a:defRPr>
            </a:lvl9pPr>
          </a:lstStyle>
          <a:p/>
        </p:txBody>
      </p:sp>
      <p:sp>
        <p:nvSpPr>
          <p:cNvPr id="233" name="Google Shape;233;p30"/>
          <p:cNvSpPr txBox="1"/>
          <p:nvPr>
            <p:ph idx="5" type="subTitle"/>
          </p:nvPr>
        </p:nvSpPr>
        <p:spPr>
          <a:xfrm>
            <a:off x="5712600" y="3243901"/>
            <a:ext cx="2613300" cy="432300"/>
          </a:xfrm>
          <a:prstGeom prst="rect">
            <a:avLst/>
          </a:prstGeom>
        </p:spPr>
        <p:txBody>
          <a:bodyPr anchorCtr="0" anchor="b" bIns="0" lIns="0" spcFirstLastPara="1" rIns="0" wrap="square" tIns="0">
            <a:noAutofit/>
          </a:bodyPr>
          <a:lstStyle>
            <a:lvl1pPr lvl="0">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1pPr>
            <a:lvl2pPr lvl="1">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234" name="Google Shape;234;p30"/>
          <p:cNvSpPr txBox="1"/>
          <p:nvPr>
            <p:ph idx="6" type="subTitle"/>
          </p:nvPr>
        </p:nvSpPr>
        <p:spPr>
          <a:xfrm>
            <a:off x="5712600" y="1318375"/>
            <a:ext cx="2613300" cy="483000"/>
          </a:xfrm>
          <a:prstGeom prst="rect">
            <a:avLst/>
          </a:prstGeom>
        </p:spPr>
        <p:txBody>
          <a:bodyPr anchorCtr="0" anchor="b" bIns="0" lIns="0" spcFirstLastPara="1" rIns="0" wrap="square" tIns="0">
            <a:noAutofit/>
          </a:bodyPr>
          <a:lstStyle>
            <a:lvl1pPr lvl="0">
              <a:spcBef>
                <a:spcPts val="0"/>
              </a:spcBef>
              <a:spcAft>
                <a:spcPts val="0"/>
              </a:spcAft>
              <a:buSzPts val="1000"/>
              <a:buFont typeface="DM Sans"/>
              <a:buNone/>
              <a:defRPr sz="1000">
                <a:latin typeface="DM Sans"/>
                <a:ea typeface="DM Sans"/>
                <a:cs typeface="DM Sans"/>
                <a:sym typeface="DM Sans"/>
              </a:defRPr>
            </a:lvl1pPr>
            <a:lvl2pPr lvl="1">
              <a:spcBef>
                <a:spcPts val="0"/>
              </a:spcBef>
              <a:spcAft>
                <a:spcPts val="0"/>
              </a:spcAft>
              <a:buSzPts val="1400"/>
              <a:buFont typeface="DM Sans"/>
              <a:buNone/>
              <a:defRPr>
                <a:latin typeface="DM Sans"/>
                <a:ea typeface="DM Sans"/>
                <a:cs typeface="DM Sans"/>
                <a:sym typeface="DM Sans"/>
              </a:defRPr>
            </a:lvl2pPr>
            <a:lvl3pPr lvl="2">
              <a:spcBef>
                <a:spcPts val="0"/>
              </a:spcBef>
              <a:spcAft>
                <a:spcPts val="0"/>
              </a:spcAft>
              <a:buSzPts val="1400"/>
              <a:buFont typeface="DM Sans"/>
              <a:buNone/>
              <a:defRPr>
                <a:latin typeface="DM Sans"/>
                <a:ea typeface="DM Sans"/>
                <a:cs typeface="DM Sans"/>
                <a:sym typeface="DM Sans"/>
              </a:defRPr>
            </a:lvl3pPr>
            <a:lvl4pPr lvl="3">
              <a:spcBef>
                <a:spcPts val="0"/>
              </a:spcBef>
              <a:spcAft>
                <a:spcPts val="0"/>
              </a:spcAft>
              <a:buSzPts val="1400"/>
              <a:buFont typeface="DM Sans"/>
              <a:buNone/>
              <a:defRPr>
                <a:latin typeface="DM Sans"/>
                <a:ea typeface="DM Sans"/>
                <a:cs typeface="DM Sans"/>
                <a:sym typeface="DM Sans"/>
              </a:defRPr>
            </a:lvl4pPr>
            <a:lvl5pPr lvl="4">
              <a:spcBef>
                <a:spcPts val="0"/>
              </a:spcBef>
              <a:spcAft>
                <a:spcPts val="0"/>
              </a:spcAft>
              <a:buSzPts val="1400"/>
              <a:buFont typeface="DM Sans"/>
              <a:buNone/>
              <a:defRPr>
                <a:latin typeface="DM Sans"/>
                <a:ea typeface="DM Sans"/>
                <a:cs typeface="DM Sans"/>
                <a:sym typeface="DM Sans"/>
              </a:defRPr>
            </a:lvl5pPr>
            <a:lvl6pPr lvl="5">
              <a:spcBef>
                <a:spcPts val="0"/>
              </a:spcBef>
              <a:spcAft>
                <a:spcPts val="0"/>
              </a:spcAft>
              <a:buSzPts val="1400"/>
              <a:buFont typeface="DM Sans"/>
              <a:buNone/>
              <a:defRPr>
                <a:latin typeface="DM Sans"/>
                <a:ea typeface="DM Sans"/>
                <a:cs typeface="DM Sans"/>
                <a:sym typeface="DM Sans"/>
              </a:defRPr>
            </a:lvl6pPr>
            <a:lvl7pPr lvl="6">
              <a:spcBef>
                <a:spcPts val="0"/>
              </a:spcBef>
              <a:spcAft>
                <a:spcPts val="0"/>
              </a:spcAft>
              <a:buSzPts val="1400"/>
              <a:buFont typeface="DM Sans"/>
              <a:buNone/>
              <a:defRPr>
                <a:latin typeface="DM Sans"/>
                <a:ea typeface="DM Sans"/>
                <a:cs typeface="DM Sans"/>
                <a:sym typeface="DM Sans"/>
              </a:defRPr>
            </a:lvl7pPr>
            <a:lvl8pPr lvl="7">
              <a:spcBef>
                <a:spcPts val="0"/>
              </a:spcBef>
              <a:spcAft>
                <a:spcPts val="0"/>
              </a:spcAft>
              <a:buSzPts val="1400"/>
              <a:buFont typeface="DM Sans"/>
              <a:buNone/>
              <a:defRPr>
                <a:latin typeface="DM Sans"/>
                <a:ea typeface="DM Sans"/>
                <a:cs typeface="DM Sans"/>
                <a:sym typeface="DM Sans"/>
              </a:defRPr>
            </a:lvl8pPr>
            <a:lvl9pPr lvl="8">
              <a:spcBef>
                <a:spcPts val="0"/>
              </a:spcBef>
              <a:spcAft>
                <a:spcPts val="0"/>
              </a:spcAft>
              <a:buSzPts val="1400"/>
              <a:buFont typeface="DM Sans"/>
              <a:buNone/>
              <a:defRPr>
                <a:latin typeface="DM Sans"/>
                <a:ea typeface="DM Sans"/>
                <a:cs typeface="DM Sans"/>
                <a:sym typeface="DM Sans"/>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modules">
  <p:cSld name="CUSTOM_1_1_1">
    <p:spTree>
      <p:nvGrpSpPr>
        <p:cNvPr id="235" name="Shape 235"/>
        <p:cNvGrpSpPr/>
        <p:nvPr/>
      </p:nvGrpSpPr>
      <p:grpSpPr>
        <a:xfrm>
          <a:off x="0" y="0"/>
          <a:ext cx="0" cy="0"/>
          <a:chOff x="0" y="0"/>
          <a:chExt cx="0" cy="0"/>
        </a:xfrm>
      </p:grpSpPr>
      <p:sp>
        <p:nvSpPr>
          <p:cNvPr id="236" name="Google Shape;236;p31"/>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7" name="Google Shape;237;p31"/>
          <p:cNvSpPr txBox="1"/>
          <p:nvPr>
            <p:ph idx="2" type="subTitle"/>
          </p:nvPr>
        </p:nvSpPr>
        <p:spPr>
          <a:xfrm>
            <a:off x="361975" y="732775"/>
            <a:ext cx="3860100" cy="138600"/>
          </a:xfrm>
          <a:prstGeom prst="rect">
            <a:avLst/>
          </a:prstGeom>
        </p:spPr>
        <p:txBody>
          <a:bodyPr anchorCtr="0" anchor="b" bIns="0" lIns="0" spcFirstLastPara="1" rIns="0" wrap="square" tIns="0">
            <a:spAutoFit/>
          </a:bodyPr>
          <a:lstStyle>
            <a:lvl1pPr lvl="0">
              <a:spcBef>
                <a:spcPts val="0"/>
              </a:spcBef>
              <a:spcAft>
                <a:spcPts val="0"/>
              </a:spcAft>
              <a:buSzPts val="1000"/>
              <a:buFont typeface="DM Sans Light"/>
              <a:buNone/>
              <a:defRPr sz="1000">
                <a:latin typeface="DM Sans Light"/>
                <a:ea typeface="DM Sans Light"/>
                <a:cs typeface="DM Sans Light"/>
                <a:sym typeface="DM Sans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8" name="Google Shape;238;p31"/>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39" name="Google Shape;239;p31"/>
          <p:cNvSpPr txBox="1"/>
          <p:nvPr>
            <p:ph type="title"/>
          </p:nvPr>
        </p:nvSpPr>
        <p:spPr>
          <a:xfrm>
            <a:off x="361975" y="988557"/>
            <a:ext cx="50184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2200"/>
            </a:lvl1pPr>
            <a:lvl2pPr lvl="1">
              <a:lnSpc>
                <a:spcPct val="90000"/>
              </a:lnSpc>
              <a:spcBef>
                <a:spcPts val="0"/>
              </a:spcBef>
              <a:spcAft>
                <a:spcPts val="0"/>
              </a:spcAft>
              <a:buNone/>
              <a:defRPr sz="2200"/>
            </a:lvl2pPr>
            <a:lvl3pPr lvl="2">
              <a:lnSpc>
                <a:spcPct val="90000"/>
              </a:lnSpc>
              <a:spcBef>
                <a:spcPts val="0"/>
              </a:spcBef>
              <a:spcAft>
                <a:spcPts val="0"/>
              </a:spcAft>
              <a:buNone/>
              <a:defRPr sz="2200"/>
            </a:lvl3pPr>
            <a:lvl4pPr lvl="3">
              <a:lnSpc>
                <a:spcPct val="90000"/>
              </a:lnSpc>
              <a:spcBef>
                <a:spcPts val="0"/>
              </a:spcBef>
              <a:spcAft>
                <a:spcPts val="0"/>
              </a:spcAft>
              <a:buNone/>
              <a:defRPr sz="2200"/>
            </a:lvl4pPr>
            <a:lvl5pPr lvl="4">
              <a:lnSpc>
                <a:spcPct val="90000"/>
              </a:lnSpc>
              <a:spcBef>
                <a:spcPts val="0"/>
              </a:spcBef>
              <a:spcAft>
                <a:spcPts val="0"/>
              </a:spcAft>
              <a:buNone/>
              <a:defRPr sz="2200"/>
            </a:lvl5pPr>
            <a:lvl6pPr lvl="5">
              <a:lnSpc>
                <a:spcPct val="90000"/>
              </a:lnSpc>
              <a:spcBef>
                <a:spcPts val="0"/>
              </a:spcBef>
              <a:spcAft>
                <a:spcPts val="0"/>
              </a:spcAft>
              <a:buNone/>
              <a:defRPr sz="2200"/>
            </a:lvl6pPr>
            <a:lvl7pPr lvl="6">
              <a:lnSpc>
                <a:spcPct val="90000"/>
              </a:lnSpc>
              <a:spcBef>
                <a:spcPts val="0"/>
              </a:spcBef>
              <a:spcAft>
                <a:spcPts val="0"/>
              </a:spcAft>
              <a:buNone/>
              <a:defRPr sz="2200"/>
            </a:lvl7pPr>
            <a:lvl8pPr lvl="7">
              <a:lnSpc>
                <a:spcPct val="90000"/>
              </a:lnSpc>
              <a:spcBef>
                <a:spcPts val="0"/>
              </a:spcBef>
              <a:spcAft>
                <a:spcPts val="0"/>
              </a:spcAft>
              <a:buNone/>
              <a:defRPr sz="2200"/>
            </a:lvl8pPr>
            <a:lvl9pPr lvl="8">
              <a:lnSpc>
                <a:spcPct val="90000"/>
              </a:lnSpc>
              <a:spcBef>
                <a:spcPts val="0"/>
              </a:spcBef>
              <a:spcAft>
                <a:spcPts val="0"/>
              </a:spcAft>
              <a:buNone/>
              <a:defRPr sz="2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with image - Alt 1">
  <p:cSld name="CUSTOM_2">
    <p:spTree>
      <p:nvGrpSpPr>
        <p:cNvPr id="240" name="Shape 240"/>
        <p:cNvGrpSpPr/>
        <p:nvPr/>
      </p:nvGrpSpPr>
      <p:grpSpPr>
        <a:xfrm>
          <a:off x="0" y="0"/>
          <a:ext cx="0" cy="0"/>
          <a:chOff x="0" y="0"/>
          <a:chExt cx="0" cy="0"/>
        </a:xfrm>
      </p:grpSpPr>
      <p:sp>
        <p:nvSpPr>
          <p:cNvPr id="241" name="Google Shape;241;p32"/>
          <p:cNvSpPr/>
          <p:nvPr>
            <p:ph idx="2" type="pic"/>
          </p:nvPr>
        </p:nvSpPr>
        <p:spPr>
          <a:xfrm>
            <a:off x="6289075" y="1793300"/>
            <a:ext cx="2853300" cy="3350400"/>
          </a:xfrm>
          <a:prstGeom prst="rect">
            <a:avLst/>
          </a:prstGeom>
          <a:noFill/>
          <a:ln>
            <a:noFill/>
          </a:ln>
        </p:spPr>
      </p:sp>
      <p:sp>
        <p:nvSpPr>
          <p:cNvPr id="242" name="Google Shape;242;p32"/>
          <p:cNvSpPr/>
          <p:nvPr/>
        </p:nvSpPr>
        <p:spPr>
          <a:xfrm>
            <a:off x="6289085" y="0"/>
            <a:ext cx="2853300" cy="1793100"/>
          </a:xfrm>
          <a:prstGeom prst="roundRect">
            <a:avLst>
              <a:gd fmla="val 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latin typeface="DM Sans"/>
              <a:ea typeface="DM Sans"/>
              <a:cs typeface="DM Sans"/>
              <a:sym typeface="DM Sans"/>
            </a:endParaRPr>
          </a:p>
        </p:txBody>
      </p:sp>
      <p:sp>
        <p:nvSpPr>
          <p:cNvPr id="243" name="Google Shape;243;p32"/>
          <p:cNvSpPr txBox="1"/>
          <p:nvPr>
            <p:ph type="title"/>
          </p:nvPr>
        </p:nvSpPr>
        <p:spPr>
          <a:xfrm>
            <a:off x="361975" y="988550"/>
            <a:ext cx="5356800" cy="2255400"/>
          </a:xfrm>
          <a:prstGeom prst="rect">
            <a:avLst/>
          </a:prstGeom>
        </p:spPr>
        <p:txBody>
          <a:bodyPr anchorCtr="0" anchor="t" bIns="0" lIns="0" spcFirstLastPara="1" rIns="0" wrap="square" tIns="0">
            <a:noAutofit/>
          </a:bodyPr>
          <a:lstStyle>
            <a:lvl1pPr lvl="0">
              <a:spcBef>
                <a:spcPts val="0"/>
              </a:spcBef>
              <a:spcAft>
                <a:spcPts val="0"/>
              </a:spcAft>
              <a:buNone/>
              <a:defRPr sz="2200"/>
            </a:lvl1pPr>
            <a:lvl2pPr lvl="1">
              <a:spcBef>
                <a:spcPts val="0"/>
              </a:spcBef>
              <a:spcAft>
                <a:spcPts val="0"/>
              </a:spcAft>
              <a:buNone/>
              <a:defRPr sz="2200"/>
            </a:lvl2pPr>
            <a:lvl3pPr lvl="2">
              <a:spcBef>
                <a:spcPts val="0"/>
              </a:spcBef>
              <a:spcAft>
                <a:spcPts val="0"/>
              </a:spcAft>
              <a:buNone/>
              <a:defRPr sz="2200"/>
            </a:lvl3pPr>
            <a:lvl4pPr lvl="3">
              <a:spcBef>
                <a:spcPts val="0"/>
              </a:spcBef>
              <a:spcAft>
                <a:spcPts val="0"/>
              </a:spcAft>
              <a:buNone/>
              <a:defRPr sz="2200"/>
            </a:lvl4pPr>
            <a:lvl5pPr lvl="4">
              <a:spcBef>
                <a:spcPts val="0"/>
              </a:spcBef>
              <a:spcAft>
                <a:spcPts val="0"/>
              </a:spcAft>
              <a:buNone/>
              <a:defRPr sz="2200"/>
            </a:lvl5pPr>
            <a:lvl6pPr lvl="5">
              <a:spcBef>
                <a:spcPts val="0"/>
              </a:spcBef>
              <a:spcAft>
                <a:spcPts val="0"/>
              </a:spcAft>
              <a:buNone/>
              <a:defRPr sz="2200"/>
            </a:lvl6pPr>
            <a:lvl7pPr lvl="6">
              <a:spcBef>
                <a:spcPts val="0"/>
              </a:spcBef>
              <a:spcAft>
                <a:spcPts val="0"/>
              </a:spcAft>
              <a:buNone/>
              <a:defRPr sz="2200"/>
            </a:lvl7pPr>
            <a:lvl8pPr lvl="7">
              <a:spcBef>
                <a:spcPts val="0"/>
              </a:spcBef>
              <a:spcAft>
                <a:spcPts val="0"/>
              </a:spcAft>
              <a:buNone/>
              <a:defRPr sz="2200"/>
            </a:lvl8pPr>
            <a:lvl9pPr lvl="8">
              <a:spcBef>
                <a:spcPts val="0"/>
              </a:spcBef>
              <a:spcAft>
                <a:spcPts val="0"/>
              </a:spcAft>
              <a:buNone/>
              <a:defRPr sz="2200"/>
            </a:lvl9pPr>
          </a:lstStyle>
          <a:p/>
        </p:txBody>
      </p:sp>
      <p:sp>
        <p:nvSpPr>
          <p:cNvPr id="244" name="Google Shape;244;p32"/>
          <p:cNvSpPr txBox="1"/>
          <p:nvPr>
            <p:ph idx="1" type="body"/>
          </p:nvPr>
        </p:nvSpPr>
        <p:spPr>
          <a:xfrm>
            <a:off x="361975" y="3541582"/>
            <a:ext cx="3777000" cy="1044300"/>
          </a:xfrm>
          <a:prstGeom prst="rect">
            <a:avLst/>
          </a:prstGeom>
        </p:spPr>
        <p:txBody>
          <a:bodyPr anchorCtr="0" anchor="b" bIns="0" lIns="0" spcFirstLastPara="1" rIns="0" wrap="square" tIns="0">
            <a:noAutofit/>
          </a:bodyPr>
          <a:lstStyle>
            <a:lvl1pPr indent="-292100" lvl="0" marL="4572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1pPr>
            <a:lvl2pPr indent="-292100" lvl="1" marL="9144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2pPr>
            <a:lvl3pPr indent="-292100" lvl="2" marL="13716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3pPr>
            <a:lvl4pPr indent="-292100" lvl="3" marL="18288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4pPr>
            <a:lvl5pPr indent="-292100" lvl="4" marL="22860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5pPr>
            <a:lvl6pPr indent="-292100" lvl="5" marL="27432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6pPr>
            <a:lvl7pPr indent="-292100" lvl="6" marL="32004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7pPr>
            <a:lvl8pPr indent="-292100" lvl="7" marL="36576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8pPr>
            <a:lvl9pPr indent="-292100" lvl="8" marL="4114800">
              <a:spcBef>
                <a:spcPts val="800"/>
              </a:spcBef>
              <a:spcAft>
                <a:spcPts val="800"/>
              </a:spcAft>
              <a:buClr>
                <a:schemeClr val="lt1"/>
              </a:buClr>
              <a:buSzPts val="1000"/>
              <a:buFont typeface="DM Sans Light"/>
              <a:buChar char="■"/>
              <a:defRPr sz="1000">
                <a:latin typeface="DM Sans Light"/>
                <a:ea typeface="DM Sans Light"/>
                <a:cs typeface="DM Sans Light"/>
                <a:sym typeface="DM Sans Light"/>
              </a:defRPr>
            </a:lvl9pPr>
          </a:lstStyle>
          <a:p/>
        </p:txBody>
      </p:sp>
      <p:sp>
        <p:nvSpPr>
          <p:cNvPr id="245" name="Google Shape;245;p32"/>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46" name="Google Shape;246;p32"/>
          <p:cNvSpPr txBox="1"/>
          <p:nvPr>
            <p:ph idx="3"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with image - Alt 2">
  <p:cSld name="CUSTOM_2_1">
    <p:spTree>
      <p:nvGrpSpPr>
        <p:cNvPr id="247" name="Shape 247"/>
        <p:cNvGrpSpPr/>
        <p:nvPr/>
      </p:nvGrpSpPr>
      <p:grpSpPr>
        <a:xfrm>
          <a:off x="0" y="0"/>
          <a:ext cx="0" cy="0"/>
          <a:chOff x="0" y="0"/>
          <a:chExt cx="0" cy="0"/>
        </a:xfrm>
      </p:grpSpPr>
      <p:sp>
        <p:nvSpPr>
          <p:cNvPr id="248" name="Google Shape;248;p33"/>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49" name="Google Shape;249;p33"/>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0" name="Google Shape;250;p33"/>
          <p:cNvSpPr txBox="1"/>
          <p:nvPr>
            <p:ph idx="2" type="body"/>
          </p:nvPr>
        </p:nvSpPr>
        <p:spPr>
          <a:xfrm>
            <a:off x="1957800" y="4195275"/>
            <a:ext cx="5228400" cy="390600"/>
          </a:xfrm>
          <a:prstGeom prst="rect">
            <a:avLst/>
          </a:prstGeom>
        </p:spPr>
        <p:txBody>
          <a:bodyPr anchorCtr="0" anchor="b" bIns="0" lIns="0" spcFirstLastPara="1" rIns="0" wrap="square" tIns="0">
            <a:noAutofit/>
          </a:bodyPr>
          <a:lstStyle>
            <a:lvl1pPr indent="-292100" lvl="0" marL="457200" algn="ctr">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1pPr>
            <a:lvl2pPr indent="-292100" lvl="1" marL="914400" algn="ctr">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2pPr>
            <a:lvl3pPr indent="-292100" lvl="2" marL="1371600" algn="ctr">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3pPr>
            <a:lvl4pPr indent="-292100" lvl="3" marL="1828800" algn="ctr">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4pPr>
            <a:lvl5pPr indent="-292100" lvl="4" marL="2286000" algn="ctr">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5pPr>
            <a:lvl6pPr indent="-292100" lvl="5" marL="2743200" algn="ctr">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6pPr>
            <a:lvl7pPr indent="-292100" lvl="6" marL="3200400" algn="ctr">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7pPr>
            <a:lvl8pPr indent="-292100" lvl="7" marL="3657600" algn="ctr">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8pPr>
            <a:lvl9pPr indent="-292100" lvl="8" marL="4114800" algn="ctr">
              <a:spcBef>
                <a:spcPts val="800"/>
              </a:spcBef>
              <a:spcAft>
                <a:spcPts val="800"/>
              </a:spcAft>
              <a:buClr>
                <a:schemeClr val="lt1"/>
              </a:buClr>
              <a:buSzPts val="1000"/>
              <a:buFont typeface="DM Sans Light"/>
              <a:buChar char="■"/>
              <a:defRPr sz="1000">
                <a:latin typeface="DM Sans Light"/>
                <a:ea typeface="DM Sans Light"/>
                <a:cs typeface="DM Sans Light"/>
                <a:sym typeface="DM Sans Light"/>
              </a:defRPr>
            </a:lvl9pPr>
          </a:lstStyle>
          <a:p/>
        </p:txBody>
      </p:sp>
      <p:sp>
        <p:nvSpPr>
          <p:cNvPr id="251" name="Google Shape;251;p33"/>
          <p:cNvSpPr txBox="1"/>
          <p:nvPr>
            <p:ph idx="3" type="subTitle"/>
          </p:nvPr>
        </p:nvSpPr>
        <p:spPr>
          <a:xfrm>
            <a:off x="2490450" y="732775"/>
            <a:ext cx="4163100" cy="138600"/>
          </a:xfrm>
          <a:prstGeom prst="rect">
            <a:avLst/>
          </a:prstGeom>
        </p:spPr>
        <p:txBody>
          <a:bodyPr anchorCtr="0" anchor="b" bIns="0" lIns="0" spcFirstLastPara="1" rIns="0" wrap="square" tIns="0">
            <a:spAutoFit/>
          </a:bodyPr>
          <a:lstStyle>
            <a:lvl1pPr lvl="0" algn="ctr">
              <a:spcBef>
                <a:spcPts val="0"/>
              </a:spcBef>
              <a:spcAft>
                <a:spcPts val="0"/>
              </a:spcAft>
              <a:buSzPts val="1000"/>
              <a:buFont typeface="DM Sans Light"/>
              <a:buNone/>
              <a:defRPr sz="1000">
                <a:latin typeface="DM Sans Light"/>
                <a:ea typeface="DM Sans Light"/>
                <a:cs typeface="DM Sans Light"/>
                <a:sym typeface="DM Sans Light"/>
              </a:defRPr>
            </a:lvl1pPr>
            <a:lvl2pPr lvl="1" algn="ctr">
              <a:spcBef>
                <a:spcPts val="0"/>
              </a:spcBef>
              <a:spcAft>
                <a:spcPts val="0"/>
              </a:spcAft>
              <a:buSzPts val="1400"/>
              <a:buFont typeface="DM Sans Light"/>
              <a:buNone/>
              <a:defRPr>
                <a:latin typeface="DM Sans Light"/>
                <a:ea typeface="DM Sans Light"/>
                <a:cs typeface="DM Sans Light"/>
                <a:sym typeface="DM Sans Light"/>
              </a:defRPr>
            </a:lvl2pPr>
            <a:lvl3pPr lvl="2" algn="ctr">
              <a:spcBef>
                <a:spcPts val="0"/>
              </a:spcBef>
              <a:spcAft>
                <a:spcPts val="0"/>
              </a:spcAft>
              <a:buSzPts val="1400"/>
              <a:buFont typeface="DM Sans Light"/>
              <a:buNone/>
              <a:defRPr>
                <a:latin typeface="DM Sans Light"/>
                <a:ea typeface="DM Sans Light"/>
                <a:cs typeface="DM Sans Light"/>
                <a:sym typeface="DM Sans Light"/>
              </a:defRPr>
            </a:lvl3pPr>
            <a:lvl4pPr lvl="3" algn="ctr">
              <a:spcBef>
                <a:spcPts val="0"/>
              </a:spcBef>
              <a:spcAft>
                <a:spcPts val="0"/>
              </a:spcAft>
              <a:buSzPts val="1400"/>
              <a:buFont typeface="DM Sans Light"/>
              <a:buNone/>
              <a:defRPr>
                <a:latin typeface="DM Sans Light"/>
                <a:ea typeface="DM Sans Light"/>
                <a:cs typeface="DM Sans Light"/>
                <a:sym typeface="DM Sans Light"/>
              </a:defRPr>
            </a:lvl4pPr>
            <a:lvl5pPr lvl="4" algn="ctr">
              <a:spcBef>
                <a:spcPts val="0"/>
              </a:spcBef>
              <a:spcAft>
                <a:spcPts val="0"/>
              </a:spcAft>
              <a:buSzPts val="1400"/>
              <a:buFont typeface="DM Sans Light"/>
              <a:buNone/>
              <a:defRPr>
                <a:latin typeface="DM Sans Light"/>
                <a:ea typeface="DM Sans Light"/>
                <a:cs typeface="DM Sans Light"/>
                <a:sym typeface="DM Sans Light"/>
              </a:defRPr>
            </a:lvl5pPr>
            <a:lvl6pPr lvl="5" algn="ctr">
              <a:spcBef>
                <a:spcPts val="0"/>
              </a:spcBef>
              <a:spcAft>
                <a:spcPts val="0"/>
              </a:spcAft>
              <a:buSzPts val="1400"/>
              <a:buFont typeface="DM Sans Light"/>
              <a:buNone/>
              <a:defRPr>
                <a:latin typeface="DM Sans Light"/>
                <a:ea typeface="DM Sans Light"/>
                <a:cs typeface="DM Sans Light"/>
                <a:sym typeface="DM Sans Light"/>
              </a:defRPr>
            </a:lvl6pPr>
            <a:lvl7pPr lvl="6" algn="ctr">
              <a:spcBef>
                <a:spcPts val="0"/>
              </a:spcBef>
              <a:spcAft>
                <a:spcPts val="0"/>
              </a:spcAft>
              <a:buSzPts val="1400"/>
              <a:buFont typeface="DM Sans Light"/>
              <a:buNone/>
              <a:defRPr>
                <a:latin typeface="DM Sans Light"/>
                <a:ea typeface="DM Sans Light"/>
                <a:cs typeface="DM Sans Light"/>
                <a:sym typeface="DM Sans Light"/>
              </a:defRPr>
            </a:lvl7pPr>
            <a:lvl8pPr lvl="7" algn="ctr">
              <a:spcBef>
                <a:spcPts val="0"/>
              </a:spcBef>
              <a:spcAft>
                <a:spcPts val="0"/>
              </a:spcAft>
              <a:buSzPts val="1400"/>
              <a:buFont typeface="DM Sans Light"/>
              <a:buNone/>
              <a:defRPr>
                <a:latin typeface="DM Sans Light"/>
                <a:ea typeface="DM Sans Light"/>
                <a:cs typeface="DM Sans Light"/>
                <a:sym typeface="DM Sans Light"/>
              </a:defRPr>
            </a:lvl8pPr>
            <a:lvl9pPr lvl="8" algn="ctr">
              <a:spcBef>
                <a:spcPts val="0"/>
              </a:spcBef>
              <a:spcAft>
                <a:spcPts val="0"/>
              </a:spcAft>
              <a:buSzPts val="1400"/>
              <a:buFont typeface="DM Sans Light"/>
              <a:buNone/>
              <a:defRPr>
                <a:latin typeface="DM Sans Light"/>
                <a:ea typeface="DM Sans Light"/>
                <a:cs typeface="DM Sans Light"/>
                <a:sym typeface="DM Sans Light"/>
              </a:defRPr>
            </a:lvl9pPr>
          </a:lstStyle>
          <a:p/>
        </p:txBody>
      </p:sp>
      <p:sp>
        <p:nvSpPr>
          <p:cNvPr id="252" name="Google Shape;252;p33"/>
          <p:cNvSpPr txBox="1"/>
          <p:nvPr>
            <p:ph type="title"/>
          </p:nvPr>
        </p:nvSpPr>
        <p:spPr>
          <a:xfrm>
            <a:off x="719400" y="988550"/>
            <a:ext cx="7705200" cy="587700"/>
          </a:xfrm>
          <a:prstGeom prst="rect">
            <a:avLst/>
          </a:prstGeom>
        </p:spPr>
        <p:txBody>
          <a:bodyPr anchorCtr="0" anchor="t" bIns="0" lIns="0" spcFirstLastPara="1" rIns="0" wrap="square" tIns="0">
            <a:spAutoFit/>
          </a:bodyPr>
          <a:lstStyle>
            <a:lvl1pPr lvl="0" algn="ctr">
              <a:lnSpc>
                <a:spcPct val="90000"/>
              </a:lnSpc>
              <a:spcBef>
                <a:spcPts val="0"/>
              </a:spcBef>
              <a:spcAft>
                <a:spcPts val="0"/>
              </a:spcAft>
              <a:buNone/>
              <a:defRPr sz="2200"/>
            </a:lvl1pPr>
            <a:lvl2pPr lvl="1" algn="ctr">
              <a:lnSpc>
                <a:spcPct val="90000"/>
              </a:lnSpc>
              <a:spcBef>
                <a:spcPts val="0"/>
              </a:spcBef>
              <a:spcAft>
                <a:spcPts val="0"/>
              </a:spcAft>
              <a:buNone/>
              <a:defRPr sz="2200"/>
            </a:lvl2pPr>
            <a:lvl3pPr lvl="2" algn="ctr">
              <a:lnSpc>
                <a:spcPct val="90000"/>
              </a:lnSpc>
              <a:spcBef>
                <a:spcPts val="0"/>
              </a:spcBef>
              <a:spcAft>
                <a:spcPts val="0"/>
              </a:spcAft>
              <a:buNone/>
              <a:defRPr sz="2200"/>
            </a:lvl3pPr>
            <a:lvl4pPr lvl="3" algn="ctr">
              <a:lnSpc>
                <a:spcPct val="90000"/>
              </a:lnSpc>
              <a:spcBef>
                <a:spcPts val="0"/>
              </a:spcBef>
              <a:spcAft>
                <a:spcPts val="0"/>
              </a:spcAft>
              <a:buNone/>
              <a:defRPr sz="2200"/>
            </a:lvl4pPr>
            <a:lvl5pPr lvl="4" algn="ctr">
              <a:lnSpc>
                <a:spcPct val="90000"/>
              </a:lnSpc>
              <a:spcBef>
                <a:spcPts val="0"/>
              </a:spcBef>
              <a:spcAft>
                <a:spcPts val="0"/>
              </a:spcAft>
              <a:buNone/>
              <a:defRPr sz="2200"/>
            </a:lvl5pPr>
            <a:lvl6pPr lvl="5" algn="ctr">
              <a:lnSpc>
                <a:spcPct val="90000"/>
              </a:lnSpc>
              <a:spcBef>
                <a:spcPts val="0"/>
              </a:spcBef>
              <a:spcAft>
                <a:spcPts val="0"/>
              </a:spcAft>
              <a:buNone/>
              <a:defRPr sz="2200"/>
            </a:lvl6pPr>
            <a:lvl7pPr lvl="6" algn="ctr">
              <a:lnSpc>
                <a:spcPct val="90000"/>
              </a:lnSpc>
              <a:spcBef>
                <a:spcPts val="0"/>
              </a:spcBef>
              <a:spcAft>
                <a:spcPts val="0"/>
              </a:spcAft>
              <a:buNone/>
              <a:defRPr sz="2200"/>
            </a:lvl7pPr>
            <a:lvl8pPr lvl="7" algn="ctr">
              <a:lnSpc>
                <a:spcPct val="90000"/>
              </a:lnSpc>
              <a:spcBef>
                <a:spcPts val="0"/>
              </a:spcBef>
              <a:spcAft>
                <a:spcPts val="0"/>
              </a:spcAft>
              <a:buNone/>
              <a:defRPr sz="2200"/>
            </a:lvl8pPr>
            <a:lvl9pPr lvl="8" algn="ctr">
              <a:lnSpc>
                <a:spcPct val="90000"/>
              </a:lnSpc>
              <a:spcBef>
                <a:spcPts val="0"/>
              </a:spcBef>
              <a:spcAft>
                <a:spcPts val="0"/>
              </a:spcAft>
              <a:buNone/>
              <a:defRPr sz="2200"/>
            </a:lvl9pPr>
          </a:lstStyle>
          <a:p/>
        </p:txBody>
      </p:sp>
      <p:sp>
        <p:nvSpPr>
          <p:cNvPr id="253" name="Google Shape;253;p33"/>
          <p:cNvSpPr/>
          <p:nvPr>
            <p:ph idx="4" type="pic"/>
          </p:nvPr>
        </p:nvSpPr>
        <p:spPr>
          <a:xfrm>
            <a:off x="3982589" y="2427948"/>
            <a:ext cx="1179600" cy="1417200"/>
          </a:xfrm>
          <a:prstGeom prst="rect">
            <a:avLst/>
          </a:prstGeom>
          <a:no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with image - Alt 3">
  <p:cSld name="CUSTOM_2_1_2">
    <p:bg>
      <p:bgPr>
        <a:solidFill>
          <a:schemeClr val="accent1"/>
        </a:solidFill>
      </p:bgPr>
    </p:bg>
    <p:spTree>
      <p:nvGrpSpPr>
        <p:cNvPr id="254" name="Shape 254"/>
        <p:cNvGrpSpPr/>
        <p:nvPr/>
      </p:nvGrpSpPr>
      <p:grpSpPr>
        <a:xfrm>
          <a:off x="0" y="0"/>
          <a:ext cx="0" cy="0"/>
          <a:chOff x="0" y="0"/>
          <a:chExt cx="0" cy="0"/>
        </a:xfrm>
      </p:grpSpPr>
      <p:sp>
        <p:nvSpPr>
          <p:cNvPr id="255" name="Google Shape;255;p34"/>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56" name="Google Shape;256;p34"/>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7" name="Google Shape;257;p34"/>
          <p:cNvSpPr txBox="1"/>
          <p:nvPr>
            <p:ph idx="2" type="subTitle"/>
          </p:nvPr>
        </p:nvSpPr>
        <p:spPr>
          <a:xfrm>
            <a:off x="3154650" y="1051772"/>
            <a:ext cx="4163100" cy="138600"/>
          </a:xfrm>
          <a:prstGeom prst="rect">
            <a:avLst/>
          </a:prstGeom>
        </p:spPr>
        <p:txBody>
          <a:bodyPr anchorCtr="0" anchor="b" bIns="0" lIns="0" spcFirstLastPara="1" rIns="0" wrap="square" tIns="0">
            <a:spAutoFit/>
          </a:bodyPr>
          <a:lstStyle>
            <a:lvl1pPr lvl="0">
              <a:spcBef>
                <a:spcPts val="0"/>
              </a:spcBef>
              <a:spcAft>
                <a:spcPts val="0"/>
              </a:spcAft>
              <a:buSzPts val="1000"/>
              <a:buFont typeface="DM Sans"/>
              <a:buNone/>
              <a:defRPr sz="1000">
                <a:latin typeface="DM Sans"/>
                <a:ea typeface="DM Sans"/>
                <a:cs typeface="DM Sans"/>
                <a:sym typeface="DM Sans"/>
              </a:defRPr>
            </a:lvl1pPr>
            <a:lvl2pPr lvl="1">
              <a:spcBef>
                <a:spcPts val="0"/>
              </a:spcBef>
              <a:spcAft>
                <a:spcPts val="0"/>
              </a:spcAft>
              <a:buSzPts val="1400"/>
              <a:buFont typeface="DM Sans"/>
              <a:buNone/>
              <a:defRPr>
                <a:latin typeface="DM Sans"/>
                <a:ea typeface="DM Sans"/>
                <a:cs typeface="DM Sans"/>
                <a:sym typeface="DM Sans"/>
              </a:defRPr>
            </a:lvl2pPr>
            <a:lvl3pPr lvl="2">
              <a:spcBef>
                <a:spcPts val="0"/>
              </a:spcBef>
              <a:spcAft>
                <a:spcPts val="0"/>
              </a:spcAft>
              <a:buSzPts val="1400"/>
              <a:buFont typeface="DM Sans"/>
              <a:buNone/>
              <a:defRPr>
                <a:latin typeface="DM Sans"/>
                <a:ea typeface="DM Sans"/>
                <a:cs typeface="DM Sans"/>
                <a:sym typeface="DM Sans"/>
              </a:defRPr>
            </a:lvl3pPr>
            <a:lvl4pPr lvl="3">
              <a:spcBef>
                <a:spcPts val="0"/>
              </a:spcBef>
              <a:spcAft>
                <a:spcPts val="0"/>
              </a:spcAft>
              <a:buSzPts val="1400"/>
              <a:buFont typeface="DM Sans"/>
              <a:buNone/>
              <a:defRPr>
                <a:latin typeface="DM Sans"/>
                <a:ea typeface="DM Sans"/>
                <a:cs typeface="DM Sans"/>
                <a:sym typeface="DM Sans"/>
              </a:defRPr>
            </a:lvl4pPr>
            <a:lvl5pPr lvl="4">
              <a:spcBef>
                <a:spcPts val="0"/>
              </a:spcBef>
              <a:spcAft>
                <a:spcPts val="0"/>
              </a:spcAft>
              <a:buSzPts val="1400"/>
              <a:buFont typeface="DM Sans"/>
              <a:buNone/>
              <a:defRPr>
                <a:latin typeface="DM Sans"/>
                <a:ea typeface="DM Sans"/>
                <a:cs typeface="DM Sans"/>
                <a:sym typeface="DM Sans"/>
              </a:defRPr>
            </a:lvl5pPr>
            <a:lvl6pPr lvl="5">
              <a:spcBef>
                <a:spcPts val="0"/>
              </a:spcBef>
              <a:spcAft>
                <a:spcPts val="0"/>
              </a:spcAft>
              <a:buSzPts val="1400"/>
              <a:buFont typeface="DM Sans"/>
              <a:buNone/>
              <a:defRPr>
                <a:latin typeface="DM Sans"/>
                <a:ea typeface="DM Sans"/>
                <a:cs typeface="DM Sans"/>
                <a:sym typeface="DM Sans"/>
              </a:defRPr>
            </a:lvl6pPr>
            <a:lvl7pPr lvl="6">
              <a:spcBef>
                <a:spcPts val="0"/>
              </a:spcBef>
              <a:spcAft>
                <a:spcPts val="0"/>
              </a:spcAft>
              <a:buSzPts val="1400"/>
              <a:buFont typeface="DM Sans"/>
              <a:buNone/>
              <a:defRPr>
                <a:latin typeface="DM Sans"/>
                <a:ea typeface="DM Sans"/>
                <a:cs typeface="DM Sans"/>
                <a:sym typeface="DM Sans"/>
              </a:defRPr>
            </a:lvl7pPr>
            <a:lvl8pPr lvl="7">
              <a:spcBef>
                <a:spcPts val="0"/>
              </a:spcBef>
              <a:spcAft>
                <a:spcPts val="0"/>
              </a:spcAft>
              <a:buSzPts val="1400"/>
              <a:buFont typeface="DM Sans"/>
              <a:buNone/>
              <a:defRPr>
                <a:latin typeface="DM Sans"/>
                <a:ea typeface="DM Sans"/>
                <a:cs typeface="DM Sans"/>
                <a:sym typeface="DM Sans"/>
              </a:defRPr>
            </a:lvl8pPr>
            <a:lvl9pPr lvl="8">
              <a:spcBef>
                <a:spcPts val="0"/>
              </a:spcBef>
              <a:spcAft>
                <a:spcPts val="0"/>
              </a:spcAft>
              <a:buSzPts val="1400"/>
              <a:buFont typeface="DM Sans"/>
              <a:buNone/>
              <a:defRPr>
                <a:latin typeface="DM Sans"/>
                <a:ea typeface="DM Sans"/>
                <a:cs typeface="DM Sans"/>
                <a:sym typeface="DM Sans"/>
              </a:defRPr>
            </a:lvl9pPr>
          </a:lstStyle>
          <a:p/>
        </p:txBody>
      </p:sp>
      <p:sp>
        <p:nvSpPr>
          <p:cNvPr id="258" name="Google Shape;258;p34"/>
          <p:cNvSpPr txBox="1"/>
          <p:nvPr>
            <p:ph type="title"/>
          </p:nvPr>
        </p:nvSpPr>
        <p:spPr>
          <a:xfrm>
            <a:off x="3154650" y="1801500"/>
            <a:ext cx="5622000" cy="2832000"/>
          </a:xfrm>
          <a:prstGeom prst="rect">
            <a:avLst/>
          </a:prstGeom>
        </p:spPr>
        <p:txBody>
          <a:bodyPr anchorCtr="0" anchor="b" bIns="0" lIns="0" spcFirstLastPara="1" rIns="0" wrap="square" tIns="0">
            <a:noAutofit/>
          </a:bodyPr>
          <a:lstStyle>
            <a:lvl1pPr lvl="0">
              <a:lnSpc>
                <a:spcPct val="90000"/>
              </a:lnSpc>
              <a:spcBef>
                <a:spcPts val="0"/>
              </a:spcBef>
              <a:spcAft>
                <a:spcPts val="0"/>
              </a:spcAft>
              <a:buNone/>
              <a:defRPr sz="2800"/>
            </a:lvl1pPr>
            <a:lvl2pPr lvl="1">
              <a:lnSpc>
                <a:spcPct val="90000"/>
              </a:lnSpc>
              <a:spcBef>
                <a:spcPts val="0"/>
              </a:spcBef>
              <a:spcAft>
                <a:spcPts val="0"/>
              </a:spcAft>
              <a:buNone/>
              <a:defRPr sz="2800"/>
            </a:lvl2pPr>
            <a:lvl3pPr lvl="2">
              <a:lnSpc>
                <a:spcPct val="90000"/>
              </a:lnSpc>
              <a:spcBef>
                <a:spcPts val="0"/>
              </a:spcBef>
              <a:spcAft>
                <a:spcPts val="0"/>
              </a:spcAft>
              <a:buNone/>
              <a:defRPr sz="2800"/>
            </a:lvl3pPr>
            <a:lvl4pPr lvl="3">
              <a:lnSpc>
                <a:spcPct val="90000"/>
              </a:lnSpc>
              <a:spcBef>
                <a:spcPts val="0"/>
              </a:spcBef>
              <a:spcAft>
                <a:spcPts val="0"/>
              </a:spcAft>
              <a:buNone/>
              <a:defRPr sz="2800"/>
            </a:lvl4pPr>
            <a:lvl5pPr lvl="4">
              <a:lnSpc>
                <a:spcPct val="90000"/>
              </a:lnSpc>
              <a:spcBef>
                <a:spcPts val="0"/>
              </a:spcBef>
              <a:spcAft>
                <a:spcPts val="0"/>
              </a:spcAft>
              <a:buNone/>
              <a:defRPr sz="2800"/>
            </a:lvl5pPr>
            <a:lvl6pPr lvl="5">
              <a:lnSpc>
                <a:spcPct val="90000"/>
              </a:lnSpc>
              <a:spcBef>
                <a:spcPts val="0"/>
              </a:spcBef>
              <a:spcAft>
                <a:spcPts val="0"/>
              </a:spcAft>
              <a:buNone/>
              <a:defRPr sz="2800"/>
            </a:lvl6pPr>
            <a:lvl7pPr lvl="6">
              <a:lnSpc>
                <a:spcPct val="90000"/>
              </a:lnSpc>
              <a:spcBef>
                <a:spcPts val="0"/>
              </a:spcBef>
              <a:spcAft>
                <a:spcPts val="0"/>
              </a:spcAft>
              <a:buNone/>
              <a:defRPr sz="2800"/>
            </a:lvl7pPr>
            <a:lvl8pPr lvl="7">
              <a:lnSpc>
                <a:spcPct val="90000"/>
              </a:lnSpc>
              <a:spcBef>
                <a:spcPts val="0"/>
              </a:spcBef>
              <a:spcAft>
                <a:spcPts val="0"/>
              </a:spcAft>
              <a:buNone/>
              <a:defRPr sz="2800"/>
            </a:lvl8pPr>
            <a:lvl9pPr lvl="8">
              <a:lnSpc>
                <a:spcPct val="90000"/>
              </a:lnSpc>
              <a:spcBef>
                <a:spcPts val="0"/>
              </a:spcBef>
              <a:spcAft>
                <a:spcPts val="0"/>
              </a:spcAft>
              <a:buNone/>
              <a:defRPr sz="2800"/>
            </a:lvl9pPr>
          </a:lstStyle>
          <a:p/>
        </p:txBody>
      </p:sp>
      <p:sp>
        <p:nvSpPr>
          <p:cNvPr id="259" name="Google Shape;259;p34"/>
          <p:cNvSpPr/>
          <p:nvPr>
            <p:ph idx="3" type="pic"/>
          </p:nvPr>
        </p:nvSpPr>
        <p:spPr>
          <a:xfrm>
            <a:off x="361975" y="1066100"/>
            <a:ext cx="1967700" cy="1311600"/>
          </a:xfrm>
          <a:prstGeom prst="rect">
            <a:avLst/>
          </a:prstGeom>
          <a:noFill/>
          <a:ln>
            <a:noFill/>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section header">
  <p:cSld name="CUSTOM_2_1_2_1_2">
    <p:bg>
      <p:bgPr>
        <a:solidFill>
          <a:schemeClr val="lt1"/>
        </a:solidFill>
      </p:bgPr>
    </p:bg>
    <p:spTree>
      <p:nvGrpSpPr>
        <p:cNvPr id="260" name="Shape 260"/>
        <p:cNvGrpSpPr/>
        <p:nvPr/>
      </p:nvGrpSpPr>
      <p:grpSpPr>
        <a:xfrm>
          <a:off x="0" y="0"/>
          <a:ext cx="0" cy="0"/>
          <a:chOff x="0" y="0"/>
          <a:chExt cx="0" cy="0"/>
        </a:xfrm>
      </p:grpSpPr>
      <p:sp>
        <p:nvSpPr>
          <p:cNvPr id="261" name="Google Shape;261;p35"/>
          <p:cNvSpPr/>
          <p:nvPr>
            <p:ph idx="2" type="pic"/>
          </p:nvPr>
        </p:nvSpPr>
        <p:spPr>
          <a:xfrm>
            <a:off x="361975" y="781775"/>
            <a:ext cx="2872800" cy="3783300"/>
          </a:xfrm>
          <a:prstGeom prst="rect">
            <a:avLst/>
          </a:prstGeom>
          <a:noFill/>
          <a:ln>
            <a:noFill/>
          </a:ln>
        </p:spPr>
      </p:sp>
      <p:sp>
        <p:nvSpPr>
          <p:cNvPr id="262" name="Google Shape;262;p35"/>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dk1"/>
                </a:solidFill>
                <a:latin typeface="DM Sans"/>
                <a:ea typeface="DM Sans"/>
                <a:cs typeface="DM Sans"/>
                <a:sym typeface="DM Sans"/>
              </a:defRPr>
            </a:lvl1pPr>
            <a:lvl2pPr lvl="1" algn="r">
              <a:buNone/>
              <a:defRPr sz="700">
                <a:solidFill>
                  <a:schemeClr val="dk1"/>
                </a:solidFill>
                <a:latin typeface="DM Sans"/>
                <a:ea typeface="DM Sans"/>
                <a:cs typeface="DM Sans"/>
                <a:sym typeface="DM Sans"/>
              </a:defRPr>
            </a:lvl2pPr>
            <a:lvl3pPr lvl="2" algn="r">
              <a:buNone/>
              <a:defRPr sz="700">
                <a:solidFill>
                  <a:schemeClr val="dk1"/>
                </a:solidFill>
                <a:latin typeface="DM Sans"/>
                <a:ea typeface="DM Sans"/>
                <a:cs typeface="DM Sans"/>
                <a:sym typeface="DM Sans"/>
              </a:defRPr>
            </a:lvl3pPr>
            <a:lvl4pPr lvl="3" algn="r">
              <a:buNone/>
              <a:defRPr sz="700">
                <a:solidFill>
                  <a:schemeClr val="dk1"/>
                </a:solidFill>
                <a:latin typeface="DM Sans"/>
                <a:ea typeface="DM Sans"/>
                <a:cs typeface="DM Sans"/>
                <a:sym typeface="DM Sans"/>
              </a:defRPr>
            </a:lvl4pPr>
            <a:lvl5pPr lvl="4" algn="r">
              <a:buNone/>
              <a:defRPr sz="700">
                <a:solidFill>
                  <a:schemeClr val="dk1"/>
                </a:solidFill>
                <a:latin typeface="DM Sans"/>
                <a:ea typeface="DM Sans"/>
                <a:cs typeface="DM Sans"/>
                <a:sym typeface="DM Sans"/>
              </a:defRPr>
            </a:lvl5pPr>
            <a:lvl6pPr lvl="5" algn="r">
              <a:buNone/>
              <a:defRPr sz="700">
                <a:solidFill>
                  <a:schemeClr val="dk1"/>
                </a:solidFill>
                <a:latin typeface="DM Sans"/>
                <a:ea typeface="DM Sans"/>
                <a:cs typeface="DM Sans"/>
                <a:sym typeface="DM Sans"/>
              </a:defRPr>
            </a:lvl6pPr>
            <a:lvl7pPr lvl="6" algn="r">
              <a:buNone/>
              <a:defRPr sz="700">
                <a:solidFill>
                  <a:schemeClr val="dk1"/>
                </a:solidFill>
                <a:latin typeface="DM Sans"/>
                <a:ea typeface="DM Sans"/>
                <a:cs typeface="DM Sans"/>
                <a:sym typeface="DM Sans"/>
              </a:defRPr>
            </a:lvl7pPr>
            <a:lvl8pPr lvl="7" algn="r">
              <a:buNone/>
              <a:defRPr sz="700">
                <a:solidFill>
                  <a:schemeClr val="dk1"/>
                </a:solidFill>
                <a:latin typeface="DM Sans"/>
                <a:ea typeface="DM Sans"/>
                <a:cs typeface="DM Sans"/>
                <a:sym typeface="DM Sans"/>
              </a:defRPr>
            </a:lvl8pPr>
            <a:lvl9pPr lvl="8" algn="r">
              <a:buNone/>
              <a:defRPr sz="7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63" name="Google Shape;263;p35"/>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64" name="Google Shape;264;p35"/>
          <p:cNvSpPr txBox="1"/>
          <p:nvPr>
            <p:ph idx="3" type="subTitle"/>
          </p:nvPr>
        </p:nvSpPr>
        <p:spPr>
          <a:xfrm>
            <a:off x="3657600" y="1051772"/>
            <a:ext cx="4163100" cy="138600"/>
          </a:xfrm>
          <a:prstGeom prst="rect">
            <a:avLst/>
          </a:prstGeom>
        </p:spPr>
        <p:txBody>
          <a:bodyPr anchorCtr="0" anchor="b" bIns="0" lIns="0" spcFirstLastPara="1" rIns="0" wrap="square" tIns="0">
            <a:spAutoFit/>
          </a:bodyPr>
          <a:lstStyle>
            <a:lvl1pPr lvl="0">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1pPr>
            <a:lvl2pPr lvl="1">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265" name="Google Shape;265;p35"/>
          <p:cNvSpPr txBox="1"/>
          <p:nvPr>
            <p:ph type="title"/>
          </p:nvPr>
        </p:nvSpPr>
        <p:spPr>
          <a:xfrm>
            <a:off x="3657600" y="1555450"/>
            <a:ext cx="5622000" cy="1750500"/>
          </a:xfrm>
          <a:prstGeom prst="rect">
            <a:avLst/>
          </a:prstGeom>
        </p:spPr>
        <p:txBody>
          <a:bodyPr anchorCtr="0" anchor="b" bIns="0" lIns="0" spcFirstLastPara="1" rIns="0" wrap="square" tIns="0">
            <a:noAutofit/>
          </a:bodyPr>
          <a:lstStyle>
            <a:lvl1pPr lvl="0">
              <a:lnSpc>
                <a:spcPct val="90000"/>
              </a:lnSpc>
              <a:spcBef>
                <a:spcPts val="0"/>
              </a:spcBef>
              <a:spcAft>
                <a:spcPts val="0"/>
              </a:spcAft>
              <a:buNone/>
              <a:defRPr sz="2800">
                <a:solidFill>
                  <a:schemeClr val="dk1"/>
                </a:solidFill>
              </a:defRPr>
            </a:lvl1pPr>
            <a:lvl2pPr lvl="1">
              <a:lnSpc>
                <a:spcPct val="90000"/>
              </a:lnSpc>
              <a:spcBef>
                <a:spcPts val="0"/>
              </a:spcBef>
              <a:spcAft>
                <a:spcPts val="0"/>
              </a:spcAft>
              <a:buNone/>
              <a:defRPr sz="2800">
                <a:solidFill>
                  <a:schemeClr val="dk1"/>
                </a:solidFill>
              </a:defRPr>
            </a:lvl2pPr>
            <a:lvl3pPr lvl="2">
              <a:lnSpc>
                <a:spcPct val="90000"/>
              </a:lnSpc>
              <a:spcBef>
                <a:spcPts val="0"/>
              </a:spcBef>
              <a:spcAft>
                <a:spcPts val="0"/>
              </a:spcAft>
              <a:buNone/>
              <a:defRPr sz="2800">
                <a:solidFill>
                  <a:schemeClr val="dk1"/>
                </a:solidFill>
              </a:defRPr>
            </a:lvl3pPr>
            <a:lvl4pPr lvl="3">
              <a:lnSpc>
                <a:spcPct val="90000"/>
              </a:lnSpc>
              <a:spcBef>
                <a:spcPts val="0"/>
              </a:spcBef>
              <a:spcAft>
                <a:spcPts val="0"/>
              </a:spcAft>
              <a:buNone/>
              <a:defRPr sz="2800">
                <a:solidFill>
                  <a:schemeClr val="dk1"/>
                </a:solidFill>
              </a:defRPr>
            </a:lvl4pPr>
            <a:lvl5pPr lvl="4">
              <a:lnSpc>
                <a:spcPct val="90000"/>
              </a:lnSpc>
              <a:spcBef>
                <a:spcPts val="0"/>
              </a:spcBef>
              <a:spcAft>
                <a:spcPts val="0"/>
              </a:spcAft>
              <a:buNone/>
              <a:defRPr sz="2800">
                <a:solidFill>
                  <a:schemeClr val="dk1"/>
                </a:solidFill>
              </a:defRPr>
            </a:lvl5pPr>
            <a:lvl6pPr lvl="5">
              <a:lnSpc>
                <a:spcPct val="90000"/>
              </a:lnSpc>
              <a:spcBef>
                <a:spcPts val="0"/>
              </a:spcBef>
              <a:spcAft>
                <a:spcPts val="0"/>
              </a:spcAft>
              <a:buNone/>
              <a:defRPr sz="2800">
                <a:solidFill>
                  <a:schemeClr val="dk1"/>
                </a:solidFill>
              </a:defRPr>
            </a:lvl6pPr>
            <a:lvl7pPr lvl="6">
              <a:lnSpc>
                <a:spcPct val="90000"/>
              </a:lnSpc>
              <a:spcBef>
                <a:spcPts val="0"/>
              </a:spcBef>
              <a:spcAft>
                <a:spcPts val="0"/>
              </a:spcAft>
              <a:buNone/>
              <a:defRPr sz="2800">
                <a:solidFill>
                  <a:schemeClr val="dk1"/>
                </a:solidFill>
              </a:defRPr>
            </a:lvl7pPr>
            <a:lvl8pPr lvl="7">
              <a:lnSpc>
                <a:spcPct val="90000"/>
              </a:lnSpc>
              <a:spcBef>
                <a:spcPts val="0"/>
              </a:spcBef>
              <a:spcAft>
                <a:spcPts val="0"/>
              </a:spcAft>
              <a:buNone/>
              <a:defRPr sz="2800">
                <a:solidFill>
                  <a:schemeClr val="dk1"/>
                </a:solidFill>
              </a:defRPr>
            </a:lvl8pPr>
            <a:lvl9pPr lvl="8">
              <a:lnSpc>
                <a:spcPct val="90000"/>
              </a:lnSpc>
              <a:spcBef>
                <a:spcPts val="0"/>
              </a:spcBef>
              <a:spcAft>
                <a:spcPts val="0"/>
              </a:spcAft>
              <a:buNone/>
              <a:defRPr sz="2800">
                <a:solidFill>
                  <a:schemeClr val="dk1"/>
                </a:solidFill>
              </a:defRPr>
            </a:lvl9pPr>
          </a:lstStyle>
          <a:p/>
        </p:txBody>
      </p:sp>
      <p:sp>
        <p:nvSpPr>
          <p:cNvPr id="266" name="Google Shape;266;p35"/>
          <p:cNvSpPr txBox="1"/>
          <p:nvPr>
            <p:ph idx="4" type="body"/>
          </p:nvPr>
        </p:nvSpPr>
        <p:spPr>
          <a:xfrm>
            <a:off x="3657600" y="3556575"/>
            <a:ext cx="3554400" cy="1029300"/>
          </a:xfrm>
          <a:prstGeom prst="rect">
            <a:avLst/>
          </a:prstGeom>
        </p:spPr>
        <p:txBody>
          <a:bodyPr anchorCtr="0" anchor="b" bIns="0" lIns="0" spcFirstLastPara="1" rIns="0" wrap="square" tIns="0">
            <a:spAutoFit/>
          </a:bodyPr>
          <a:lstStyle>
            <a:lvl1pPr indent="-292100" lvl="0" marL="457200">
              <a:spcBef>
                <a:spcPts val="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1pPr>
            <a:lvl2pPr indent="-292100" lvl="1" marL="9144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2pPr>
            <a:lvl3pPr indent="-292100" lvl="2" marL="13716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3pPr>
            <a:lvl4pPr indent="-292100" lvl="3" marL="18288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4pPr>
            <a:lvl5pPr indent="-292100" lvl="4" marL="22860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5pPr>
            <a:lvl6pPr indent="-292100" lvl="5" marL="27432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6pPr>
            <a:lvl7pPr indent="-292100" lvl="6" marL="32004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7pPr>
            <a:lvl8pPr indent="-292100" lvl="7" marL="36576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8pPr>
            <a:lvl9pPr indent="-292100" lvl="8" marL="4114800">
              <a:spcBef>
                <a:spcPts val="800"/>
              </a:spcBef>
              <a:spcAft>
                <a:spcPts val="800"/>
              </a:spcAft>
              <a:buClr>
                <a:schemeClr val="dk1"/>
              </a:buClr>
              <a:buSzPts val="1000"/>
              <a:buFont typeface="DM Sans Light"/>
              <a:buChar char="■"/>
              <a:defRPr sz="1000">
                <a:solidFill>
                  <a:schemeClr val="dk1"/>
                </a:solidFill>
                <a:latin typeface="DM Sans Light"/>
                <a:ea typeface="DM Sans Light"/>
                <a:cs typeface="DM Sans Light"/>
                <a:sym typeface="DM Sans Light"/>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with image - Alt 5">
  <p:cSld name="CUSTOM_2_1_2_1_1">
    <p:bg>
      <p:bgPr>
        <a:solidFill>
          <a:schemeClr val="accent2"/>
        </a:solidFill>
      </p:bgPr>
    </p:bg>
    <p:spTree>
      <p:nvGrpSpPr>
        <p:cNvPr id="267" name="Shape 267"/>
        <p:cNvGrpSpPr/>
        <p:nvPr/>
      </p:nvGrpSpPr>
      <p:grpSpPr>
        <a:xfrm>
          <a:off x="0" y="0"/>
          <a:ext cx="0" cy="0"/>
          <a:chOff x="0" y="0"/>
          <a:chExt cx="0" cy="0"/>
        </a:xfrm>
      </p:grpSpPr>
      <p:pic>
        <p:nvPicPr>
          <p:cNvPr descr="The reflective glass facade of a skyscraper. " id="268" name="Google Shape;268;p36"/>
          <p:cNvPicPr preferRelativeResize="0"/>
          <p:nvPr/>
        </p:nvPicPr>
        <p:blipFill rotWithShape="1">
          <a:blip r:embed="rId2">
            <a:alphaModFix amt="14000"/>
          </a:blip>
          <a:srcRect b="15604" l="0" r="0" t="0"/>
          <a:stretch/>
        </p:blipFill>
        <p:spPr>
          <a:xfrm>
            <a:off x="0" y="-8150"/>
            <a:ext cx="9144003" cy="5143501"/>
          </a:xfrm>
          <a:prstGeom prst="rect">
            <a:avLst/>
          </a:prstGeom>
          <a:noFill/>
          <a:ln>
            <a:noFill/>
          </a:ln>
        </p:spPr>
      </p:pic>
      <p:sp>
        <p:nvSpPr>
          <p:cNvPr id="269" name="Google Shape;269;p36"/>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70" name="Google Shape;270;p36"/>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1" name="Google Shape;271;p36"/>
          <p:cNvSpPr txBox="1"/>
          <p:nvPr>
            <p:ph idx="2" type="body"/>
          </p:nvPr>
        </p:nvSpPr>
        <p:spPr>
          <a:xfrm>
            <a:off x="1957800" y="4195275"/>
            <a:ext cx="5228400" cy="390600"/>
          </a:xfrm>
          <a:prstGeom prst="rect">
            <a:avLst/>
          </a:prstGeom>
        </p:spPr>
        <p:txBody>
          <a:bodyPr anchorCtr="0" anchor="b" bIns="0" lIns="0" spcFirstLastPara="1" rIns="0" wrap="square" tIns="0">
            <a:noAutofit/>
          </a:bodyPr>
          <a:lstStyle>
            <a:lvl1pPr indent="-292100" lvl="0" marL="457200" algn="ctr">
              <a:spcBef>
                <a:spcPts val="0"/>
              </a:spcBef>
              <a:spcAft>
                <a:spcPts val="0"/>
              </a:spcAft>
              <a:buClr>
                <a:schemeClr val="lt1"/>
              </a:buClr>
              <a:buSzPts val="1000"/>
              <a:buFont typeface="DM Sans"/>
              <a:buChar char="●"/>
              <a:defRPr sz="1000"/>
            </a:lvl1pPr>
            <a:lvl2pPr indent="-292100" lvl="1" marL="914400" algn="ctr">
              <a:spcBef>
                <a:spcPts val="800"/>
              </a:spcBef>
              <a:spcAft>
                <a:spcPts val="0"/>
              </a:spcAft>
              <a:buClr>
                <a:schemeClr val="lt1"/>
              </a:buClr>
              <a:buSzPts val="1000"/>
              <a:buFont typeface="DM Sans"/>
              <a:buChar char="○"/>
              <a:defRPr sz="1000"/>
            </a:lvl2pPr>
            <a:lvl3pPr indent="-292100" lvl="2" marL="1371600" algn="ctr">
              <a:spcBef>
                <a:spcPts val="800"/>
              </a:spcBef>
              <a:spcAft>
                <a:spcPts val="0"/>
              </a:spcAft>
              <a:buClr>
                <a:schemeClr val="lt1"/>
              </a:buClr>
              <a:buSzPts val="1000"/>
              <a:buFont typeface="DM Sans"/>
              <a:buChar char="■"/>
              <a:defRPr sz="1000"/>
            </a:lvl3pPr>
            <a:lvl4pPr indent="-292100" lvl="3" marL="1828800" algn="ctr">
              <a:spcBef>
                <a:spcPts val="800"/>
              </a:spcBef>
              <a:spcAft>
                <a:spcPts val="0"/>
              </a:spcAft>
              <a:buClr>
                <a:schemeClr val="lt1"/>
              </a:buClr>
              <a:buSzPts val="1000"/>
              <a:buFont typeface="DM Sans"/>
              <a:buChar char="●"/>
              <a:defRPr sz="1000"/>
            </a:lvl4pPr>
            <a:lvl5pPr indent="-292100" lvl="4" marL="2286000" algn="ctr">
              <a:spcBef>
                <a:spcPts val="800"/>
              </a:spcBef>
              <a:spcAft>
                <a:spcPts val="0"/>
              </a:spcAft>
              <a:buClr>
                <a:schemeClr val="lt1"/>
              </a:buClr>
              <a:buSzPts val="1000"/>
              <a:buFont typeface="DM Sans"/>
              <a:buChar char="○"/>
              <a:defRPr sz="1000"/>
            </a:lvl5pPr>
            <a:lvl6pPr indent="-292100" lvl="5" marL="2743200" algn="ctr">
              <a:spcBef>
                <a:spcPts val="800"/>
              </a:spcBef>
              <a:spcAft>
                <a:spcPts val="0"/>
              </a:spcAft>
              <a:buClr>
                <a:schemeClr val="lt1"/>
              </a:buClr>
              <a:buSzPts val="1000"/>
              <a:buFont typeface="DM Sans"/>
              <a:buChar char="■"/>
              <a:defRPr sz="1000"/>
            </a:lvl6pPr>
            <a:lvl7pPr indent="-292100" lvl="6" marL="3200400" algn="ctr">
              <a:spcBef>
                <a:spcPts val="800"/>
              </a:spcBef>
              <a:spcAft>
                <a:spcPts val="0"/>
              </a:spcAft>
              <a:buClr>
                <a:schemeClr val="lt1"/>
              </a:buClr>
              <a:buSzPts val="1000"/>
              <a:buFont typeface="DM Sans"/>
              <a:buChar char="●"/>
              <a:defRPr sz="1000"/>
            </a:lvl7pPr>
            <a:lvl8pPr indent="-292100" lvl="7" marL="3657600" algn="ctr">
              <a:spcBef>
                <a:spcPts val="800"/>
              </a:spcBef>
              <a:spcAft>
                <a:spcPts val="0"/>
              </a:spcAft>
              <a:buClr>
                <a:schemeClr val="lt1"/>
              </a:buClr>
              <a:buSzPts val="1000"/>
              <a:buFont typeface="DM Sans"/>
              <a:buChar char="○"/>
              <a:defRPr sz="1000"/>
            </a:lvl8pPr>
            <a:lvl9pPr indent="-292100" lvl="8" marL="4114800" algn="ctr">
              <a:spcBef>
                <a:spcPts val="800"/>
              </a:spcBef>
              <a:spcAft>
                <a:spcPts val="800"/>
              </a:spcAft>
              <a:buClr>
                <a:schemeClr val="lt1"/>
              </a:buClr>
              <a:buSzPts val="1000"/>
              <a:buFont typeface="DM Sans"/>
              <a:buChar char="■"/>
              <a:defRPr sz="1000"/>
            </a:lvl9pPr>
          </a:lstStyle>
          <a:p/>
        </p:txBody>
      </p:sp>
      <p:sp>
        <p:nvSpPr>
          <p:cNvPr id="272" name="Google Shape;272;p36"/>
          <p:cNvSpPr txBox="1"/>
          <p:nvPr>
            <p:ph idx="3" type="subTitle"/>
          </p:nvPr>
        </p:nvSpPr>
        <p:spPr>
          <a:xfrm>
            <a:off x="2490450" y="732775"/>
            <a:ext cx="4163100" cy="138600"/>
          </a:xfrm>
          <a:prstGeom prst="rect">
            <a:avLst/>
          </a:prstGeom>
        </p:spPr>
        <p:txBody>
          <a:bodyPr anchorCtr="0" anchor="b" bIns="0" lIns="0" spcFirstLastPara="1" rIns="0" wrap="square" tIns="0">
            <a:spAutoFit/>
          </a:bodyPr>
          <a:lstStyle>
            <a:lvl1pPr lvl="0" algn="ctr">
              <a:spcBef>
                <a:spcPts val="0"/>
              </a:spcBef>
              <a:spcAft>
                <a:spcPts val="0"/>
              </a:spcAft>
              <a:buSzPts val="1000"/>
              <a:buFont typeface="DM Sans Light"/>
              <a:buNone/>
              <a:defRPr sz="1000">
                <a:latin typeface="DM Sans Light"/>
                <a:ea typeface="DM Sans Light"/>
                <a:cs typeface="DM Sans Light"/>
                <a:sym typeface="DM Sans Light"/>
              </a:defRPr>
            </a:lvl1pPr>
            <a:lvl2pPr lvl="1" algn="ctr">
              <a:spcBef>
                <a:spcPts val="0"/>
              </a:spcBef>
              <a:spcAft>
                <a:spcPts val="0"/>
              </a:spcAft>
              <a:buSzPts val="1400"/>
              <a:buFont typeface="DM Sans Light"/>
              <a:buNone/>
              <a:defRPr>
                <a:latin typeface="DM Sans Light"/>
                <a:ea typeface="DM Sans Light"/>
                <a:cs typeface="DM Sans Light"/>
                <a:sym typeface="DM Sans Light"/>
              </a:defRPr>
            </a:lvl2pPr>
            <a:lvl3pPr lvl="2" algn="ctr">
              <a:spcBef>
                <a:spcPts val="0"/>
              </a:spcBef>
              <a:spcAft>
                <a:spcPts val="0"/>
              </a:spcAft>
              <a:buSzPts val="1400"/>
              <a:buFont typeface="DM Sans Light"/>
              <a:buNone/>
              <a:defRPr>
                <a:latin typeface="DM Sans Light"/>
                <a:ea typeface="DM Sans Light"/>
                <a:cs typeface="DM Sans Light"/>
                <a:sym typeface="DM Sans Light"/>
              </a:defRPr>
            </a:lvl3pPr>
            <a:lvl4pPr lvl="3" algn="ctr">
              <a:spcBef>
                <a:spcPts val="0"/>
              </a:spcBef>
              <a:spcAft>
                <a:spcPts val="0"/>
              </a:spcAft>
              <a:buSzPts val="1400"/>
              <a:buFont typeface="DM Sans Light"/>
              <a:buNone/>
              <a:defRPr>
                <a:latin typeface="DM Sans Light"/>
                <a:ea typeface="DM Sans Light"/>
                <a:cs typeface="DM Sans Light"/>
                <a:sym typeface="DM Sans Light"/>
              </a:defRPr>
            </a:lvl4pPr>
            <a:lvl5pPr lvl="4" algn="ctr">
              <a:spcBef>
                <a:spcPts val="0"/>
              </a:spcBef>
              <a:spcAft>
                <a:spcPts val="0"/>
              </a:spcAft>
              <a:buSzPts val="1400"/>
              <a:buFont typeface="DM Sans Light"/>
              <a:buNone/>
              <a:defRPr>
                <a:latin typeface="DM Sans Light"/>
                <a:ea typeface="DM Sans Light"/>
                <a:cs typeface="DM Sans Light"/>
                <a:sym typeface="DM Sans Light"/>
              </a:defRPr>
            </a:lvl5pPr>
            <a:lvl6pPr lvl="5" algn="ctr">
              <a:spcBef>
                <a:spcPts val="0"/>
              </a:spcBef>
              <a:spcAft>
                <a:spcPts val="0"/>
              </a:spcAft>
              <a:buSzPts val="1400"/>
              <a:buFont typeface="DM Sans Light"/>
              <a:buNone/>
              <a:defRPr>
                <a:latin typeface="DM Sans Light"/>
                <a:ea typeface="DM Sans Light"/>
                <a:cs typeface="DM Sans Light"/>
                <a:sym typeface="DM Sans Light"/>
              </a:defRPr>
            </a:lvl6pPr>
            <a:lvl7pPr lvl="6" algn="ctr">
              <a:spcBef>
                <a:spcPts val="0"/>
              </a:spcBef>
              <a:spcAft>
                <a:spcPts val="0"/>
              </a:spcAft>
              <a:buSzPts val="1400"/>
              <a:buFont typeface="DM Sans Light"/>
              <a:buNone/>
              <a:defRPr>
                <a:latin typeface="DM Sans Light"/>
                <a:ea typeface="DM Sans Light"/>
                <a:cs typeface="DM Sans Light"/>
                <a:sym typeface="DM Sans Light"/>
              </a:defRPr>
            </a:lvl7pPr>
            <a:lvl8pPr lvl="7" algn="ctr">
              <a:spcBef>
                <a:spcPts val="0"/>
              </a:spcBef>
              <a:spcAft>
                <a:spcPts val="0"/>
              </a:spcAft>
              <a:buSzPts val="1400"/>
              <a:buFont typeface="DM Sans Light"/>
              <a:buNone/>
              <a:defRPr>
                <a:latin typeface="DM Sans Light"/>
                <a:ea typeface="DM Sans Light"/>
                <a:cs typeface="DM Sans Light"/>
                <a:sym typeface="DM Sans Light"/>
              </a:defRPr>
            </a:lvl8pPr>
            <a:lvl9pPr lvl="8" algn="ctr">
              <a:spcBef>
                <a:spcPts val="0"/>
              </a:spcBef>
              <a:spcAft>
                <a:spcPts val="0"/>
              </a:spcAft>
              <a:buSzPts val="1400"/>
              <a:buFont typeface="DM Sans Light"/>
              <a:buNone/>
              <a:defRPr>
                <a:latin typeface="DM Sans Light"/>
                <a:ea typeface="DM Sans Light"/>
                <a:cs typeface="DM Sans Light"/>
                <a:sym typeface="DM Sans Light"/>
              </a:defRPr>
            </a:lvl9pPr>
          </a:lstStyle>
          <a:p/>
        </p:txBody>
      </p:sp>
      <p:sp>
        <p:nvSpPr>
          <p:cNvPr id="273" name="Google Shape;273;p36"/>
          <p:cNvSpPr txBox="1"/>
          <p:nvPr>
            <p:ph type="title"/>
          </p:nvPr>
        </p:nvSpPr>
        <p:spPr>
          <a:xfrm>
            <a:off x="719400" y="988550"/>
            <a:ext cx="7705200" cy="587700"/>
          </a:xfrm>
          <a:prstGeom prst="rect">
            <a:avLst/>
          </a:prstGeom>
        </p:spPr>
        <p:txBody>
          <a:bodyPr anchorCtr="0" anchor="t" bIns="0" lIns="0" spcFirstLastPara="1" rIns="0" wrap="square" tIns="0">
            <a:spAutoFit/>
          </a:bodyPr>
          <a:lstStyle>
            <a:lvl1pPr lvl="0" algn="ctr">
              <a:lnSpc>
                <a:spcPct val="90000"/>
              </a:lnSpc>
              <a:spcBef>
                <a:spcPts val="0"/>
              </a:spcBef>
              <a:spcAft>
                <a:spcPts val="0"/>
              </a:spcAft>
              <a:buNone/>
              <a:defRPr/>
            </a:lvl1pPr>
            <a:lvl2pPr lvl="1" algn="ctr">
              <a:lnSpc>
                <a:spcPct val="90000"/>
              </a:lnSpc>
              <a:spcBef>
                <a:spcPts val="0"/>
              </a:spcBef>
              <a:spcAft>
                <a:spcPts val="0"/>
              </a:spcAft>
              <a:buNone/>
              <a:defRPr sz="2200"/>
            </a:lvl2pPr>
            <a:lvl3pPr lvl="2" algn="ctr">
              <a:lnSpc>
                <a:spcPct val="90000"/>
              </a:lnSpc>
              <a:spcBef>
                <a:spcPts val="0"/>
              </a:spcBef>
              <a:spcAft>
                <a:spcPts val="0"/>
              </a:spcAft>
              <a:buNone/>
              <a:defRPr sz="2200"/>
            </a:lvl3pPr>
            <a:lvl4pPr lvl="3" algn="ctr">
              <a:lnSpc>
                <a:spcPct val="90000"/>
              </a:lnSpc>
              <a:spcBef>
                <a:spcPts val="0"/>
              </a:spcBef>
              <a:spcAft>
                <a:spcPts val="0"/>
              </a:spcAft>
              <a:buNone/>
              <a:defRPr sz="2200"/>
            </a:lvl4pPr>
            <a:lvl5pPr lvl="4" algn="ctr">
              <a:lnSpc>
                <a:spcPct val="90000"/>
              </a:lnSpc>
              <a:spcBef>
                <a:spcPts val="0"/>
              </a:spcBef>
              <a:spcAft>
                <a:spcPts val="0"/>
              </a:spcAft>
              <a:buNone/>
              <a:defRPr sz="2200"/>
            </a:lvl5pPr>
            <a:lvl6pPr lvl="5" algn="ctr">
              <a:lnSpc>
                <a:spcPct val="90000"/>
              </a:lnSpc>
              <a:spcBef>
                <a:spcPts val="0"/>
              </a:spcBef>
              <a:spcAft>
                <a:spcPts val="0"/>
              </a:spcAft>
              <a:buNone/>
              <a:defRPr sz="2200"/>
            </a:lvl6pPr>
            <a:lvl7pPr lvl="6" algn="ctr">
              <a:lnSpc>
                <a:spcPct val="90000"/>
              </a:lnSpc>
              <a:spcBef>
                <a:spcPts val="0"/>
              </a:spcBef>
              <a:spcAft>
                <a:spcPts val="0"/>
              </a:spcAft>
              <a:buNone/>
              <a:defRPr sz="2200"/>
            </a:lvl7pPr>
            <a:lvl8pPr lvl="7" algn="ctr">
              <a:lnSpc>
                <a:spcPct val="90000"/>
              </a:lnSpc>
              <a:spcBef>
                <a:spcPts val="0"/>
              </a:spcBef>
              <a:spcAft>
                <a:spcPts val="0"/>
              </a:spcAft>
              <a:buNone/>
              <a:defRPr sz="2200"/>
            </a:lvl8pPr>
            <a:lvl9pPr lvl="8" algn="ctr">
              <a:lnSpc>
                <a:spcPct val="90000"/>
              </a:lnSpc>
              <a:spcBef>
                <a:spcPts val="0"/>
              </a:spcBef>
              <a:spcAft>
                <a:spcPts val="0"/>
              </a:spcAft>
              <a:buNone/>
              <a:defRPr sz="2200"/>
            </a:lvl9pPr>
          </a:lstStyle>
          <a:p/>
        </p:txBody>
      </p:sp>
      <p:sp>
        <p:nvSpPr>
          <p:cNvPr id="274" name="Google Shape;274;p36"/>
          <p:cNvSpPr/>
          <p:nvPr>
            <p:ph idx="4" type="pic"/>
          </p:nvPr>
        </p:nvSpPr>
        <p:spPr>
          <a:xfrm>
            <a:off x="3588150" y="2027104"/>
            <a:ext cx="1967700" cy="1311600"/>
          </a:xfrm>
          <a:prstGeom prst="rect">
            <a:avLst/>
          </a:prstGeom>
          <a:no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 Alt 2">
  <p:cSld name="CUSTOM_2_1_1_1">
    <p:bg>
      <p:bgPr>
        <a:solidFill>
          <a:schemeClr val="accent1"/>
        </a:solidFill>
      </p:bgPr>
    </p:bg>
    <p:spTree>
      <p:nvGrpSpPr>
        <p:cNvPr id="275" name="Shape 275"/>
        <p:cNvGrpSpPr/>
        <p:nvPr/>
      </p:nvGrpSpPr>
      <p:grpSpPr>
        <a:xfrm>
          <a:off x="0" y="0"/>
          <a:ext cx="0" cy="0"/>
          <a:chOff x="0" y="0"/>
          <a:chExt cx="0" cy="0"/>
        </a:xfrm>
      </p:grpSpPr>
      <p:pic>
        <p:nvPicPr>
          <p:cNvPr descr="A modern glass skyscraper. " id="276" name="Google Shape;276;p37"/>
          <p:cNvPicPr preferRelativeResize="0"/>
          <p:nvPr/>
        </p:nvPicPr>
        <p:blipFill rotWithShape="1">
          <a:blip r:embed="rId2">
            <a:alphaModFix amt="14000"/>
          </a:blip>
          <a:srcRect b="15604" l="0" r="0" t="0"/>
          <a:stretch/>
        </p:blipFill>
        <p:spPr>
          <a:xfrm>
            <a:off x="0" y="-8150"/>
            <a:ext cx="9144003" cy="5143501"/>
          </a:xfrm>
          <a:prstGeom prst="rect">
            <a:avLst/>
          </a:prstGeom>
          <a:noFill/>
          <a:ln>
            <a:noFill/>
          </a:ln>
        </p:spPr>
      </p:pic>
      <p:sp>
        <p:nvSpPr>
          <p:cNvPr id="277" name="Google Shape;277;p37"/>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78" name="Google Shape;278;p37"/>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9" name="Google Shape;279;p37"/>
          <p:cNvSpPr txBox="1"/>
          <p:nvPr>
            <p:ph idx="2" type="subTitle"/>
          </p:nvPr>
        </p:nvSpPr>
        <p:spPr>
          <a:xfrm>
            <a:off x="2490450" y="732775"/>
            <a:ext cx="4163100" cy="138600"/>
          </a:xfrm>
          <a:prstGeom prst="rect">
            <a:avLst/>
          </a:prstGeom>
        </p:spPr>
        <p:txBody>
          <a:bodyPr anchorCtr="0" anchor="b" bIns="0" lIns="0" spcFirstLastPara="1" rIns="0" wrap="square" tIns="0">
            <a:spAutoFit/>
          </a:bodyPr>
          <a:lstStyle>
            <a:lvl1pPr lvl="0" algn="ctr">
              <a:spcBef>
                <a:spcPts val="0"/>
              </a:spcBef>
              <a:spcAft>
                <a:spcPts val="0"/>
              </a:spcAft>
              <a:buSzPts val="1000"/>
              <a:buFont typeface="DM Sans Light"/>
              <a:buNone/>
              <a:defRPr sz="1000">
                <a:latin typeface="DM Sans Light"/>
                <a:ea typeface="DM Sans Light"/>
                <a:cs typeface="DM Sans Light"/>
                <a:sym typeface="DM Sans Light"/>
              </a:defRPr>
            </a:lvl1pPr>
            <a:lvl2pPr lvl="1" algn="ctr">
              <a:spcBef>
                <a:spcPts val="0"/>
              </a:spcBef>
              <a:spcAft>
                <a:spcPts val="0"/>
              </a:spcAft>
              <a:buSzPts val="1400"/>
              <a:buFont typeface="DM Sans Light"/>
              <a:buNone/>
              <a:defRPr>
                <a:latin typeface="DM Sans Light"/>
                <a:ea typeface="DM Sans Light"/>
                <a:cs typeface="DM Sans Light"/>
                <a:sym typeface="DM Sans Light"/>
              </a:defRPr>
            </a:lvl2pPr>
            <a:lvl3pPr lvl="2" algn="ctr">
              <a:spcBef>
                <a:spcPts val="0"/>
              </a:spcBef>
              <a:spcAft>
                <a:spcPts val="0"/>
              </a:spcAft>
              <a:buSzPts val="1400"/>
              <a:buFont typeface="DM Sans Light"/>
              <a:buNone/>
              <a:defRPr>
                <a:latin typeface="DM Sans Light"/>
                <a:ea typeface="DM Sans Light"/>
                <a:cs typeface="DM Sans Light"/>
                <a:sym typeface="DM Sans Light"/>
              </a:defRPr>
            </a:lvl3pPr>
            <a:lvl4pPr lvl="3" algn="ctr">
              <a:spcBef>
                <a:spcPts val="0"/>
              </a:spcBef>
              <a:spcAft>
                <a:spcPts val="0"/>
              </a:spcAft>
              <a:buSzPts val="1400"/>
              <a:buFont typeface="DM Sans Light"/>
              <a:buNone/>
              <a:defRPr>
                <a:latin typeface="DM Sans Light"/>
                <a:ea typeface="DM Sans Light"/>
                <a:cs typeface="DM Sans Light"/>
                <a:sym typeface="DM Sans Light"/>
              </a:defRPr>
            </a:lvl4pPr>
            <a:lvl5pPr lvl="4" algn="ctr">
              <a:spcBef>
                <a:spcPts val="0"/>
              </a:spcBef>
              <a:spcAft>
                <a:spcPts val="0"/>
              </a:spcAft>
              <a:buSzPts val="1400"/>
              <a:buFont typeface="DM Sans Light"/>
              <a:buNone/>
              <a:defRPr>
                <a:latin typeface="DM Sans Light"/>
                <a:ea typeface="DM Sans Light"/>
                <a:cs typeface="DM Sans Light"/>
                <a:sym typeface="DM Sans Light"/>
              </a:defRPr>
            </a:lvl5pPr>
            <a:lvl6pPr lvl="5" algn="ctr">
              <a:spcBef>
                <a:spcPts val="0"/>
              </a:spcBef>
              <a:spcAft>
                <a:spcPts val="0"/>
              </a:spcAft>
              <a:buSzPts val="1400"/>
              <a:buFont typeface="DM Sans Light"/>
              <a:buNone/>
              <a:defRPr>
                <a:latin typeface="DM Sans Light"/>
                <a:ea typeface="DM Sans Light"/>
                <a:cs typeface="DM Sans Light"/>
                <a:sym typeface="DM Sans Light"/>
              </a:defRPr>
            </a:lvl6pPr>
            <a:lvl7pPr lvl="6" algn="ctr">
              <a:spcBef>
                <a:spcPts val="0"/>
              </a:spcBef>
              <a:spcAft>
                <a:spcPts val="0"/>
              </a:spcAft>
              <a:buSzPts val="1400"/>
              <a:buFont typeface="DM Sans Light"/>
              <a:buNone/>
              <a:defRPr>
                <a:latin typeface="DM Sans Light"/>
                <a:ea typeface="DM Sans Light"/>
                <a:cs typeface="DM Sans Light"/>
                <a:sym typeface="DM Sans Light"/>
              </a:defRPr>
            </a:lvl7pPr>
            <a:lvl8pPr lvl="7" algn="ctr">
              <a:spcBef>
                <a:spcPts val="0"/>
              </a:spcBef>
              <a:spcAft>
                <a:spcPts val="0"/>
              </a:spcAft>
              <a:buSzPts val="1400"/>
              <a:buFont typeface="DM Sans Light"/>
              <a:buNone/>
              <a:defRPr>
                <a:latin typeface="DM Sans Light"/>
                <a:ea typeface="DM Sans Light"/>
                <a:cs typeface="DM Sans Light"/>
                <a:sym typeface="DM Sans Light"/>
              </a:defRPr>
            </a:lvl8pPr>
            <a:lvl9pPr lvl="8" algn="ctr">
              <a:spcBef>
                <a:spcPts val="0"/>
              </a:spcBef>
              <a:spcAft>
                <a:spcPts val="0"/>
              </a:spcAft>
              <a:buSzPts val="1400"/>
              <a:buFont typeface="DM Sans Light"/>
              <a:buNone/>
              <a:defRPr>
                <a:latin typeface="DM Sans Light"/>
                <a:ea typeface="DM Sans Light"/>
                <a:cs typeface="DM Sans Light"/>
                <a:sym typeface="DM Sans Light"/>
              </a:defRPr>
            </a:lvl9pPr>
          </a:lstStyle>
          <a:p/>
        </p:txBody>
      </p:sp>
      <p:sp>
        <p:nvSpPr>
          <p:cNvPr id="280" name="Google Shape;280;p37"/>
          <p:cNvSpPr txBox="1"/>
          <p:nvPr>
            <p:ph type="title"/>
          </p:nvPr>
        </p:nvSpPr>
        <p:spPr>
          <a:xfrm>
            <a:off x="1128900" y="1430400"/>
            <a:ext cx="6886200" cy="2282700"/>
          </a:xfrm>
          <a:prstGeom prst="rect">
            <a:avLst/>
          </a:prstGeom>
        </p:spPr>
        <p:txBody>
          <a:bodyPr anchorCtr="0" anchor="ctr" bIns="0" lIns="0" spcFirstLastPara="1" rIns="0" wrap="square" tIns="0">
            <a:noAutofit/>
          </a:bodyPr>
          <a:lstStyle>
            <a:lvl1pPr lvl="0" algn="ctr">
              <a:spcBef>
                <a:spcPts val="0"/>
              </a:spcBef>
              <a:spcAft>
                <a:spcPts val="0"/>
              </a:spcAft>
              <a:buNone/>
              <a:defRPr sz="2800"/>
            </a:lvl1pPr>
            <a:lvl2pPr lvl="1" algn="ctr">
              <a:lnSpc>
                <a:spcPct val="115000"/>
              </a:lnSpc>
              <a:spcBef>
                <a:spcPts val="0"/>
              </a:spcBef>
              <a:spcAft>
                <a:spcPts val="0"/>
              </a:spcAft>
              <a:buNone/>
              <a:defRPr/>
            </a:lvl2pPr>
            <a:lvl3pPr lvl="2" algn="ctr">
              <a:lnSpc>
                <a:spcPct val="115000"/>
              </a:lnSpc>
              <a:spcBef>
                <a:spcPts val="0"/>
              </a:spcBef>
              <a:spcAft>
                <a:spcPts val="0"/>
              </a:spcAft>
              <a:buNone/>
              <a:defRPr/>
            </a:lvl3pPr>
            <a:lvl4pPr lvl="3" algn="ctr">
              <a:lnSpc>
                <a:spcPct val="115000"/>
              </a:lnSpc>
              <a:spcBef>
                <a:spcPts val="0"/>
              </a:spcBef>
              <a:spcAft>
                <a:spcPts val="0"/>
              </a:spcAft>
              <a:buNone/>
              <a:defRPr/>
            </a:lvl4pPr>
            <a:lvl5pPr lvl="4" algn="ctr">
              <a:lnSpc>
                <a:spcPct val="115000"/>
              </a:lnSpc>
              <a:spcBef>
                <a:spcPts val="0"/>
              </a:spcBef>
              <a:spcAft>
                <a:spcPts val="0"/>
              </a:spcAft>
              <a:buNone/>
              <a:defRPr/>
            </a:lvl5pPr>
            <a:lvl6pPr lvl="5" algn="ctr">
              <a:lnSpc>
                <a:spcPct val="115000"/>
              </a:lnSpc>
              <a:spcBef>
                <a:spcPts val="0"/>
              </a:spcBef>
              <a:spcAft>
                <a:spcPts val="0"/>
              </a:spcAft>
              <a:buNone/>
              <a:defRPr/>
            </a:lvl6pPr>
            <a:lvl7pPr lvl="6" algn="ctr">
              <a:lnSpc>
                <a:spcPct val="115000"/>
              </a:lnSpc>
              <a:spcBef>
                <a:spcPts val="0"/>
              </a:spcBef>
              <a:spcAft>
                <a:spcPts val="0"/>
              </a:spcAft>
              <a:buNone/>
              <a:defRPr/>
            </a:lvl7pPr>
            <a:lvl8pPr lvl="7" algn="ctr">
              <a:lnSpc>
                <a:spcPct val="115000"/>
              </a:lnSpc>
              <a:spcBef>
                <a:spcPts val="0"/>
              </a:spcBef>
              <a:spcAft>
                <a:spcPts val="0"/>
              </a:spcAft>
              <a:buNone/>
              <a:defRPr/>
            </a:lvl8pPr>
            <a:lvl9pPr lvl="8" algn="ctr">
              <a:lnSpc>
                <a:spcPct val="115000"/>
              </a:lnSpc>
              <a:spcBef>
                <a:spcPts val="0"/>
              </a:spcBef>
              <a:spcAft>
                <a:spcPts val="0"/>
              </a:spcAft>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overview - Six modules">
  <p:cSld name="CUSTOM_3">
    <p:bg>
      <p:bgPr>
        <a:solidFill>
          <a:schemeClr val="lt1"/>
        </a:solidFill>
      </p:bgPr>
    </p:bg>
    <p:spTree>
      <p:nvGrpSpPr>
        <p:cNvPr id="281" name="Shape 281"/>
        <p:cNvGrpSpPr/>
        <p:nvPr/>
      </p:nvGrpSpPr>
      <p:grpSpPr>
        <a:xfrm>
          <a:off x="0" y="0"/>
          <a:ext cx="0" cy="0"/>
          <a:chOff x="0" y="0"/>
          <a:chExt cx="0" cy="0"/>
        </a:xfrm>
      </p:grpSpPr>
      <p:cxnSp>
        <p:nvCxnSpPr>
          <p:cNvPr id="282" name="Google Shape;282;p38"/>
          <p:cNvCxnSpPr/>
          <p:nvPr/>
        </p:nvCxnSpPr>
        <p:spPr>
          <a:xfrm>
            <a:off x="6096087" y="1794800"/>
            <a:ext cx="0" cy="2755200"/>
          </a:xfrm>
          <a:prstGeom prst="straightConnector1">
            <a:avLst/>
          </a:prstGeom>
          <a:noFill/>
          <a:ln cap="flat" cmpd="sng" w="19050">
            <a:solidFill>
              <a:schemeClr val="lt1"/>
            </a:solidFill>
            <a:prstDash val="solid"/>
            <a:round/>
            <a:headEnd len="med" w="med" type="none"/>
            <a:tailEnd len="med" w="med" type="none"/>
          </a:ln>
        </p:spPr>
      </p:cxnSp>
      <p:cxnSp>
        <p:nvCxnSpPr>
          <p:cNvPr id="283" name="Google Shape;283;p38"/>
          <p:cNvCxnSpPr/>
          <p:nvPr/>
        </p:nvCxnSpPr>
        <p:spPr>
          <a:xfrm>
            <a:off x="3048087" y="1794800"/>
            <a:ext cx="0" cy="2755200"/>
          </a:xfrm>
          <a:prstGeom prst="straightConnector1">
            <a:avLst/>
          </a:prstGeom>
          <a:noFill/>
          <a:ln cap="flat" cmpd="sng" w="19050">
            <a:solidFill>
              <a:schemeClr val="lt1"/>
            </a:solidFill>
            <a:prstDash val="solid"/>
            <a:round/>
            <a:headEnd len="med" w="med" type="none"/>
            <a:tailEnd len="med" w="med" type="none"/>
          </a:ln>
        </p:spPr>
      </p:cxnSp>
      <p:cxnSp>
        <p:nvCxnSpPr>
          <p:cNvPr id="284" name="Google Shape;284;p38"/>
          <p:cNvCxnSpPr/>
          <p:nvPr/>
        </p:nvCxnSpPr>
        <p:spPr>
          <a:xfrm>
            <a:off x="50" y="3174279"/>
            <a:ext cx="9144000" cy="0"/>
          </a:xfrm>
          <a:prstGeom prst="straightConnector1">
            <a:avLst/>
          </a:prstGeom>
          <a:noFill/>
          <a:ln cap="flat" cmpd="sng" w="19050">
            <a:solidFill>
              <a:schemeClr val="lt1"/>
            </a:solidFill>
            <a:prstDash val="solid"/>
            <a:round/>
            <a:headEnd len="med" w="med" type="none"/>
            <a:tailEnd len="med" w="med" type="none"/>
          </a:ln>
        </p:spPr>
      </p:cxnSp>
      <p:sp>
        <p:nvSpPr>
          <p:cNvPr id="285" name="Google Shape;285;p38"/>
          <p:cNvSpPr txBox="1"/>
          <p:nvPr>
            <p:ph idx="1" type="subTitle"/>
          </p:nvPr>
        </p:nvSpPr>
        <p:spPr>
          <a:xfrm>
            <a:off x="363200" y="2516650"/>
            <a:ext cx="2321700" cy="1878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600"/>
              <a:buNone/>
              <a:defRPr sz="1600">
                <a:solidFill>
                  <a:schemeClr val="dk1"/>
                </a:solidFill>
              </a:defRPr>
            </a:lvl1pPr>
            <a:lvl2pPr lvl="1">
              <a:spcBef>
                <a:spcPts val="0"/>
              </a:spcBef>
              <a:spcAft>
                <a:spcPts val="0"/>
              </a:spcAft>
              <a:buClr>
                <a:schemeClr val="dk1"/>
              </a:buClr>
              <a:buSzPts val="1000"/>
              <a:buNone/>
              <a:defRPr sz="1000">
                <a:solidFill>
                  <a:schemeClr val="dk1"/>
                </a:solidFill>
              </a:defRPr>
            </a:lvl2pPr>
            <a:lvl3pPr lvl="2">
              <a:spcBef>
                <a:spcPts val="0"/>
              </a:spcBef>
              <a:spcAft>
                <a:spcPts val="0"/>
              </a:spcAft>
              <a:buClr>
                <a:schemeClr val="dk1"/>
              </a:buClr>
              <a:buSzPts val="1000"/>
              <a:buNone/>
              <a:defRPr sz="1000">
                <a:solidFill>
                  <a:schemeClr val="dk1"/>
                </a:solidFill>
              </a:defRPr>
            </a:lvl3pPr>
            <a:lvl4pPr lvl="3">
              <a:spcBef>
                <a:spcPts val="0"/>
              </a:spcBef>
              <a:spcAft>
                <a:spcPts val="0"/>
              </a:spcAft>
              <a:buClr>
                <a:schemeClr val="dk1"/>
              </a:buClr>
              <a:buSzPts val="1000"/>
              <a:buNone/>
              <a:defRPr sz="1000">
                <a:solidFill>
                  <a:schemeClr val="dk1"/>
                </a:solidFill>
              </a:defRPr>
            </a:lvl4pPr>
            <a:lvl5pPr lvl="4">
              <a:spcBef>
                <a:spcPts val="0"/>
              </a:spcBef>
              <a:spcAft>
                <a:spcPts val="0"/>
              </a:spcAft>
              <a:buClr>
                <a:schemeClr val="dk1"/>
              </a:buClr>
              <a:buSzPts val="1000"/>
              <a:buNone/>
              <a:defRPr sz="1000">
                <a:solidFill>
                  <a:schemeClr val="dk1"/>
                </a:solidFill>
              </a:defRPr>
            </a:lvl5pPr>
            <a:lvl6pPr lvl="5">
              <a:spcBef>
                <a:spcPts val="0"/>
              </a:spcBef>
              <a:spcAft>
                <a:spcPts val="0"/>
              </a:spcAft>
              <a:buClr>
                <a:schemeClr val="dk1"/>
              </a:buClr>
              <a:buSzPts val="1000"/>
              <a:buNone/>
              <a:defRPr sz="1000">
                <a:solidFill>
                  <a:schemeClr val="dk1"/>
                </a:solidFill>
              </a:defRPr>
            </a:lvl6pPr>
            <a:lvl7pPr lvl="6">
              <a:spcBef>
                <a:spcPts val="0"/>
              </a:spcBef>
              <a:spcAft>
                <a:spcPts val="0"/>
              </a:spcAft>
              <a:buClr>
                <a:schemeClr val="dk1"/>
              </a:buClr>
              <a:buSzPts val="1000"/>
              <a:buNone/>
              <a:defRPr sz="1000">
                <a:solidFill>
                  <a:schemeClr val="dk1"/>
                </a:solidFill>
              </a:defRPr>
            </a:lvl7pPr>
            <a:lvl8pPr lvl="7">
              <a:spcBef>
                <a:spcPts val="0"/>
              </a:spcBef>
              <a:spcAft>
                <a:spcPts val="0"/>
              </a:spcAft>
              <a:buClr>
                <a:schemeClr val="dk1"/>
              </a:buClr>
              <a:buSzPts val="1000"/>
              <a:buNone/>
              <a:defRPr sz="1000">
                <a:solidFill>
                  <a:schemeClr val="dk1"/>
                </a:solidFill>
              </a:defRPr>
            </a:lvl8pPr>
            <a:lvl9pPr lvl="8">
              <a:spcBef>
                <a:spcPts val="0"/>
              </a:spcBef>
              <a:spcAft>
                <a:spcPts val="0"/>
              </a:spcAft>
              <a:buClr>
                <a:schemeClr val="dk1"/>
              </a:buClr>
              <a:buSzPts val="1000"/>
              <a:buNone/>
              <a:defRPr sz="1000">
                <a:solidFill>
                  <a:schemeClr val="dk1"/>
                </a:solidFill>
              </a:defRPr>
            </a:lvl9pPr>
          </a:lstStyle>
          <a:p/>
        </p:txBody>
      </p:sp>
      <p:sp>
        <p:nvSpPr>
          <p:cNvPr id="286" name="Google Shape;286;p38"/>
          <p:cNvSpPr txBox="1"/>
          <p:nvPr>
            <p:ph idx="2" type="subTitle"/>
          </p:nvPr>
        </p:nvSpPr>
        <p:spPr>
          <a:xfrm>
            <a:off x="361975" y="2227250"/>
            <a:ext cx="2321700" cy="219600"/>
          </a:xfrm>
          <a:prstGeom prst="rect">
            <a:avLst/>
          </a:prstGeom>
        </p:spPr>
        <p:txBody>
          <a:bodyPr anchorCtr="0" anchor="ctr" bIns="0" lIns="0" spcFirstLastPara="1" rIns="0" wrap="square" tIns="0">
            <a:noAutofit/>
          </a:bodyPr>
          <a:lstStyle>
            <a:lvl1pPr lvl="0">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1pPr>
            <a:lvl2pPr lvl="1">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2pPr>
            <a:lvl3pPr lvl="2">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3pPr>
            <a:lvl4pPr lvl="3">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4pPr>
            <a:lvl5pPr lvl="4">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5pPr>
            <a:lvl6pPr lvl="5">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6pPr>
            <a:lvl7pPr lvl="6">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7pPr>
            <a:lvl8pPr lvl="7">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8pPr>
            <a:lvl9pPr lvl="8">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9pPr>
          </a:lstStyle>
          <a:p/>
        </p:txBody>
      </p:sp>
      <p:sp>
        <p:nvSpPr>
          <p:cNvPr id="287" name="Google Shape;287;p38"/>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dk1"/>
                </a:solidFill>
                <a:latin typeface="DM Sans"/>
                <a:ea typeface="DM Sans"/>
                <a:cs typeface="DM Sans"/>
                <a:sym typeface="DM Sans"/>
              </a:defRPr>
            </a:lvl1pPr>
            <a:lvl2pPr lvl="1" algn="r">
              <a:buNone/>
              <a:defRPr sz="700">
                <a:solidFill>
                  <a:schemeClr val="dk1"/>
                </a:solidFill>
                <a:latin typeface="DM Sans"/>
                <a:ea typeface="DM Sans"/>
                <a:cs typeface="DM Sans"/>
                <a:sym typeface="DM Sans"/>
              </a:defRPr>
            </a:lvl2pPr>
            <a:lvl3pPr lvl="2" algn="r">
              <a:buNone/>
              <a:defRPr sz="700">
                <a:solidFill>
                  <a:schemeClr val="dk1"/>
                </a:solidFill>
                <a:latin typeface="DM Sans"/>
                <a:ea typeface="DM Sans"/>
                <a:cs typeface="DM Sans"/>
                <a:sym typeface="DM Sans"/>
              </a:defRPr>
            </a:lvl3pPr>
            <a:lvl4pPr lvl="3" algn="r">
              <a:buNone/>
              <a:defRPr sz="700">
                <a:solidFill>
                  <a:schemeClr val="dk1"/>
                </a:solidFill>
                <a:latin typeface="DM Sans"/>
                <a:ea typeface="DM Sans"/>
                <a:cs typeface="DM Sans"/>
                <a:sym typeface="DM Sans"/>
              </a:defRPr>
            </a:lvl4pPr>
            <a:lvl5pPr lvl="4" algn="r">
              <a:buNone/>
              <a:defRPr sz="700">
                <a:solidFill>
                  <a:schemeClr val="dk1"/>
                </a:solidFill>
                <a:latin typeface="DM Sans"/>
                <a:ea typeface="DM Sans"/>
                <a:cs typeface="DM Sans"/>
                <a:sym typeface="DM Sans"/>
              </a:defRPr>
            </a:lvl5pPr>
            <a:lvl6pPr lvl="5" algn="r">
              <a:buNone/>
              <a:defRPr sz="700">
                <a:solidFill>
                  <a:schemeClr val="dk1"/>
                </a:solidFill>
                <a:latin typeface="DM Sans"/>
                <a:ea typeface="DM Sans"/>
                <a:cs typeface="DM Sans"/>
                <a:sym typeface="DM Sans"/>
              </a:defRPr>
            </a:lvl6pPr>
            <a:lvl7pPr lvl="6" algn="r">
              <a:buNone/>
              <a:defRPr sz="700">
                <a:solidFill>
                  <a:schemeClr val="dk1"/>
                </a:solidFill>
                <a:latin typeface="DM Sans"/>
                <a:ea typeface="DM Sans"/>
                <a:cs typeface="DM Sans"/>
                <a:sym typeface="DM Sans"/>
              </a:defRPr>
            </a:lvl7pPr>
            <a:lvl8pPr lvl="7" algn="r">
              <a:buNone/>
              <a:defRPr sz="700">
                <a:solidFill>
                  <a:schemeClr val="dk1"/>
                </a:solidFill>
                <a:latin typeface="DM Sans"/>
                <a:ea typeface="DM Sans"/>
                <a:cs typeface="DM Sans"/>
                <a:sym typeface="DM Sans"/>
              </a:defRPr>
            </a:lvl8pPr>
            <a:lvl9pPr lvl="8" algn="r">
              <a:buNone/>
              <a:defRPr sz="7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88" name="Google Shape;288;p38"/>
          <p:cNvSpPr txBox="1"/>
          <p:nvPr>
            <p:ph idx="3"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89" name="Google Shape;289;p38"/>
          <p:cNvSpPr txBox="1"/>
          <p:nvPr>
            <p:ph type="title"/>
          </p:nvPr>
        </p:nvSpPr>
        <p:spPr>
          <a:xfrm>
            <a:off x="361975" y="962092"/>
            <a:ext cx="57186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3600">
                <a:solidFill>
                  <a:schemeClr val="dk1"/>
                </a:solidFill>
              </a:defRPr>
            </a:lvl1pPr>
            <a:lvl2pPr lvl="1">
              <a:lnSpc>
                <a:spcPct val="90000"/>
              </a:lnSpc>
              <a:spcBef>
                <a:spcPts val="0"/>
              </a:spcBef>
              <a:spcAft>
                <a:spcPts val="0"/>
              </a:spcAft>
              <a:buNone/>
              <a:defRPr sz="3600">
                <a:solidFill>
                  <a:schemeClr val="dk1"/>
                </a:solidFill>
              </a:defRPr>
            </a:lvl2pPr>
            <a:lvl3pPr lvl="2">
              <a:lnSpc>
                <a:spcPct val="90000"/>
              </a:lnSpc>
              <a:spcBef>
                <a:spcPts val="0"/>
              </a:spcBef>
              <a:spcAft>
                <a:spcPts val="0"/>
              </a:spcAft>
              <a:buNone/>
              <a:defRPr sz="3600">
                <a:solidFill>
                  <a:schemeClr val="dk1"/>
                </a:solidFill>
              </a:defRPr>
            </a:lvl3pPr>
            <a:lvl4pPr lvl="3">
              <a:lnSpc>
                <a:spcPct val="90000"/>
              </a:lnSpc>
              <a:spcBef>
                <a:spcPts val="0"/>
              </a:spcBef>
              <a:spcAft>
                <a:spcPts val="0"/>
              </a:spcAft>
              <a:buNone/>
              <a:defRPr sz="3600">
                <a:solidFill>
                  <a:schemeClr val="dk1"/>
                </a:solidFill>
              </a:defRPr>
            </a:lvl4pPr>
            <a:lvl5pPr lvl="4">
              <a:lnSpc>
                <a:spcPct val="90000"/>
              </a:lnSpc>
              <a:spcBef>
                <a:spcPts val="0"/>
              </a:spcBef>
              <a:spcAft>
                <a:spcPts val="0"/>
              </a:spcAft>
              <a:buNone/>
              <a:defRPr sz="3600">
                <a:solidFill>
                  <a:schemeClr val="dk1"/>
                </a:solidFill>
              </a:defRPr>
            </a:lvl5pPr>
            <a:lvl6pPr lvl="5">
              <a:lnSpc>
                <a:spcPct val="90000"/>
              </a:lnSpc>
              <a:spcBef>
                <a:spcPts val="0"/>
              </a:spcBef>
              <a:spcAft>
                <a:spcPts val="0"/>
              </a:spcAft>
              <a:buNone/>
              <a:defRPr sz="3600">
                <a:solidFill>
                  <a:schemeClr val="dk1"/>
                </a:solidFill>
              </a:defRPr>
            </a:lvl6pPr>
            <a:lvl7pPr lvl="6">
              <a:lnSpc>
                <a:spcPct val="90000"/>
              </a:lnSpc>
              <a:spcBef>
                <a:spcPts val="0"/>
              </a:spcBef>
              <a:spcAft>
                <a:spcPts val="0"/>
              </a:spcAft>
              <a:buNone/>
              <a:defRPr sz="3600">
                <a:solidFill>
                  <a:schemeClr val="dk1"/>
                </a:solidFill>
              </a:defRPr>
            </a:lvl7pPr>
            <a:lvl8pPr lvl="7">
              <a:lnSpc>
                <a:spcPct val="90000"/>
              </a:lnSpc>
              <a:spcBef>
                <a:spcPts val="0"/>
              </a:spcBef>
              <a:spcAft>
                <a:spcPts val="0"/>
              </a:spcAft>
              <a:buNone/>
              <a:defRPr sz="3600">
                <a:solidFill>
                  <a:schemeClr val="dk1"/>
                </a:solidFill>
              </a:defRPr>
            </a:lvl8pPr>
            <a:lvl9pPr lvl="8">
              <a:lnSpc>
                <a:spcPct val="90000"/>
              </a:lnSpc>
              <a:spcBef>
                <a:spcPts val="0"/>
              </a:spcBef>
              <a:spcAft>
                <a:spcPts val="0"/>
              </a:spcAft>
              <a:buNone/>
              <a:defRPr sz="3600">
                <a:solidFill>
                  <a:schemeClr val="dk1"/>
                </a:solidFill>
              </a:defRPr>
            </a:lvl9pPr>
          </a:lstStyle>
          <a:p/>
        </p:txBody>
      </p:sp>
      <p:sp>
        <p:nvSpPr>
          <p:cNvPr id="290" name="Google Shape;290;p38"/>
          <p:cNvSpPr txBox="1"/>
          <p:nvPr>
            <p:ph idx="4" type="subTitle"/>
          </p:nvPr>
        </p:nvSpPr>
        <p:spPr>
          <a:xfrm>
            <a:off x="3411825" y="2516650"/>
            <a:ext cx="2321700" cy="1878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600"/>
              <a:buNone/>
              <a:defRPr sz="1600">
                <a:solidFill>
                  <a:schemeClr val="dk1"/>
                </a:solidFill>
              </a:defRPr>
            </a:lvl1pPr>
            <a:lvl2pPr lvl="1">
              <a:spcBef>
                <a:spcPts val="0"/>
              </a:spcBef>
              <a:spcAft>
                <a:spcPts val="0"/>
              </a:spcAft>
              <a:buClr>
                <a:schemeClr val="dk1"/>
              </a:buClr>
              <a:buSzPts val="1000"/>
              <a:buNone/>
              <a:defRPr sz="1000">
                <a:solidFill>
                  <a:schemeClr val="dk1"/>
                </a:solidFill>
              </a:defRPr>
            </a:lvl2pPr>
            <a:lvl3pPr lvl="2">
              <a:spcBef>
                <a:spcPts val="0"/>
              </a:spcBef>
              <a:spcAft>
                <a:spcPts val="0"/>
              </a:spcAft>
              <a:buClr>
                <a:schemeClr val="dk1"/>
              </a:buClr>
              <a:buSzPts val="1000"/>
              <a:buNone/>
              <a:defRPr sz="1000">
                <a:solidFill>
                  <a:schemeClr val="dk1"/>
                </a:solidFill>
              </a:defRPr>
            </a:lvl3pPr>
            <a:lvl4pPr lvl="3">
              <a:spcBef>
                <a:spcPts val="0"/>
              </a:spcBef>
              <a:spcAft>
                <a:spcPts val="0"/>
              </a:spcAft>
              <a:buClr>
                <a:schemeClr val="dk1"/>
              </a:buClr>
              <a:buSzPts val="1000"/>
              <a:buNone/>
              <a:defRPr sz="1000">
                <a:solidFill>
                  <a:schemeClr val="dk1"/>
                </a:solidFill>
              </a:defRPr>
            </a:lvl4pPr>
            <a:lvl5pPr lvl="4">
              <a:spcBef>
                <a:spcPts val="0"/>
              </a:spcBef>
              <a:spcAft>
                <a:spcPts val="0"/>
              </a:spcAft>
              <a:buClr>
                <a:schemeClr val="dk1"/>
              </a:buClr>
              <a:buSzPts val="1000"/>
              <a:buNone/>
              <a:defRPr sz="1000">
                <a:solidFill>
                  <a:schemeClr val="dk1"/>
                </a:solidFill>
              </a:defRPr>
            </a:lvl5pPr>
            <a:lvl6pPr lvl="5">
              <a:spcBef>
                <a:spcPts val="0"/>
              </a:spcBef>
              <a:spcAft>
                <a:spcPts val="0"/>
              </a:spcAft>
              <a:buClr>
                <a:schemeClr val="dk1"/>
              </a:buClr>
              <a:buSzPts val="1000"/>
              <a:buNone/>
              <a:defRPr sz="1000">
                <a:solidFill>
                  <a:schemeClr val="dk1"/>
                </a:solidFill>
              </a:defRPr>
            </a:lvl6pPr>
            <a:lvl7pPr lvl="6">
              <a:spcBef>
                <a:spcPts val="0"/>
              </a:spcBef>
              <a:spcAft>
                <a:spcPts val="0"/>
              </a:spcAft>
              <a:buClr>
                <a:schemeClr val="dk1"/>
              </a:buClr>
              <a:buSzPts val="1000"/>
              <a:buNone/>
              <a:defRPr sz="1000">
                <a:solidFill>
                  <a:schemeClr val="dk1"/>
                </a:solidFill>
              </a:defRPr>
            </a:lvl7pPr>
            <a:lvl8pPr lvl="7">
              <a:spcBef>
                <a:spcPts val="0"/>
              </a:spcBef>
              <a:spcAft>
                <a:spcPts val="0"/>
              </a:spcAft>
              <a:buClr>
                <a:schemeClr val="dk1"/>
              </a:buClr>
              <a:buSzPts val="1000"/>
              <a:buNone/>
              <a:defRPr sz="1000">
                <a:solidFill>
                  <a:schemeClr val="dk1"/>
                </a:solidFill>
              </a:defRPr>
            </a:lvl8pPr>
            <a:lvl9pPr lvl="8">
              <a:spcBef>
                <a:spcPts val="0"/>
              </a:spcBef>
              <a:spcAft>
                <a:spcPts val="0"/>
              </a:spcAft>
              <a:buClr>
                <a:schemeClr val="dk1"/>
              </a:buClr>
              <a:buSzPts val="1000"/>
              <a:buNone/>
              <a:defRPr sz="1000">
                <a:solidFill>
                  <a:schemeClr val="dk1"/>
                </a:solidFill>
              </a:defRPr>
            </a:lvl9pPr>
          </a:lstStyle>
          <a:p/>
        </p:txBody>
      </p:sp>
      <p:sp>
        <p:nvSpPr>
          <p:cNvPr id="291" name="Google Shape;291;p38"/>
          <p:cNvSpPr txBox="1"/>
          <p:nvPr>
            <p:ph idx="5" type="subTitle"/>
          </p:nvPr>
        </p:nvSpPr>
        <p:spPr>
          <a:xfrm>
            <a:off x="3410600" y="2227250"/>
            <a:ext cx="2321700" cy="219600"/>
          </a:xfrm>
          <a:prstGeom prst="rect">
            <a:avLst/>
          </a:prstGeom>
        </p:spPr>
        <p:txBody>
          <a:bodyPr anchorCtr="0" anchor="ctr" bIns="0" lIns="0" spcFirstLastPara="1" rIns="0" wrap="square" tIns="0">
            <a:noAutofit/>
          </a:bodyPr>
          <a:lstStyle>
            <a:lvl1pPr lvl="0">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1pPr>
            <a:lvl2pPr lvl="1">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2pPr>
            <a:lvl3pPr lvl="2">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3pPr>
            <a:lvl4pPr lvl="3">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4pPr>
            <a:lvl5pPr lvl="4">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5pPr>
            <a:lvl6pPr lvl="5">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6pPr>
            <a:lvl7pPr lvl="6">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7pPr>
            <a:lvl8pPr lvl="7">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8pPr>
            <a:lvl9pPr lvl="8">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9pPr>
          </a:lstStyle>
          <a:p/>
        </p:txBody>
      </p:sp>
      <p:sp>
        <p:nvSpPr>
          <p:cNvPr id="292" name="Google Shape;292;p38"/>
          <p:cNvSpPr txBox="1"/>
          <p:nvPr>
            <p:ph idx="6" type="subTitle"/>
          </p:nvPr>
        </p:nvSpPr>
        <p:spPr>
          <a:xfrm>
            <a:off x="6460475" y="2516650"/>
            <a:ext cx="2321700" cy="1878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600"/>
              <a:buNone/>
              <a:defRPr sz="1600">
                <a:solidFill>
                  <a:schemeClr val="dk1"/>
                </a:solidFill>
              </a:defRPr>
            </a:lvl1pPr>
            <a:lvl2pPr lvl="1">
              <a:spcBef>
                <a:spcPts val="0"/>
              </a:spcBef>
              <a:spcAft>
                <a:spcPts val="0"/>
              </a:spcAft>
              <a:buClr>
                <a:schemeClr val="dk1"/>
              </a:buClr>
              <a:buSzPts val="1000"/>
              <a:buNone/>
              <a:defRPr sz="1000">
                <a:solidFill>
                  <a:schemeClr val="dk1"/>
                </a:solidFill>
              </a:defRPr>
            </a:lvl2pPr>
            <a:lvl3pPr lvl="2">
              <a:spcBef>
                <a:spcPts val="0"/>
              </a:spcBef>
              <a:spcAft>
                <a:spcPts val="0"/>
              </a:spcAft>
              <a:buClr>
                <a:schemeClr val="dk1"/>
              </a:buClr>
              <a:buSzPts val="1000"/>
              <a:buNone/>
              <a:defRPr sz="1000">
                <a:solidFill>
                  <a:schemeClr val="dk1"/>
                </a:solidFill>
              </a:defRPr>
            </a:lvl3pPr>
            <a:lvl4pPr lvl="3">
              <a:spcBef>
                <a:spcPts val="0"/>
              </a:spcBef>
              <a:spcAft>
                <a:spcPts val="0"/>
              </a:spcAft>
              <a:buClr>
                <a:schemeClr val="dk1"/>
              </a:buClr>
              <a:buSzPts val="1000"/>
              <a:buNone/>
              <a:defRPr sz="1000">
                <a:solidFill>
                  <a:schemeClr val="dk1"/>
                </a:solidFill>
              </a:defRPr>
            </a:lvl4pPr>
            <a:lvl5pPr lvl="4">
              <a:spcBef>
                <a:spcPts val="0"/>
              </a:spcBef>
              <a:spcAft>
                <a:spcPts val="0"/>
              </a:spcAft>
              <a:buClr>
                <a:schemeClr val="dk1"/>
              </a:buClr>
              <a:buSzPts val="1000"/>
              <a:buNone/>
              <a:defRPr sz="1000">
                <a:solidFill>
                  <a:schemeClr val="dk1"/>
                </a:solidFill>
              </a:defRPr>
            </a:lvl5pPr>
            <a:lvl6pPr lvl="5">
              <a:spcBef>
                <a:spcPts val="0"/>
              </a:spcBef>
              <a:spcAft>
                <a:spcPts val="0"/>
              </a:spcAft>
              <a:buClr>
                <a:schemeClr val="dk1"/>
              </a:buClr>
              <a:buSzPts val="1000"/>
              <a:buNone/>
              <a:defRPr sz="1000">
                <a:solidFill>
                  <a:schemeClr val="dk1"/>
                </a:solidFill>
              </a:defRPr>
            </a:lvl6pPr>
            <a:lvl7pPr lvl="6">
              <a:spcBef>
                <a:spcPts val="0"/>
              </a:spcBef>
              <a:spcAft>
                <a:spcPts val="0"/>
              </a:spcAft>
              <a:buClr>
                <a:schemeClr val="dk1"/>
              </a:buClr>
              <a:buSzPts val="1000"/>
              <a:buNone/>
              <a:defRPr sz="1000">
                <a:solidFill>
                  <a:schemeClr val="dk1"/>
                </a:solidFill>
              </a:defRPr>
            </a:lvl7pPr>
            <a:lvl8pPr lvl="7">
              <a:spcBef>
                <a:spcPts val="0"/>
              </a:spcBef>
              <a:spcAft>
                <a:spcPts val="0"/>
              </a:spcAft>
              <a:buClr>
                <a:schemeClr val="dk1"/>
              </a:buClr>
              <a:buSzPts val="1000"/>
              <a:buNone/>
              <a:defRPr sz="1000">
                <a:solidFill>
                  <a:schemeClr val="dk1"/>
                </a:solidFill>
              </a:defRPr>
            </a:lvl8pPr>
            <a:lvl9pPr lvl="8">
              <a:spcBef>
                <a:spcPts val="0"/>
              </a:spcBef>
              <a:spcAft>
                <a:spcPts val="0"/>
              </a:spcAft>
              <a:buClr>
                <a:schemeClr val="dk1"/>
              </a:buClr>
              <a:buSzPts val="1000"/>
              <a:buNone/>
              <a:defRPr sz="1000">
                <a:solidFill>
                  <a:schemeClr val="dk1"/>
                </a:solidFill>
              </a:defRPr>
            </a:lvl9pPr>
          </a:lstStyle>
          <a:p/>
        </p:txBody>
      </p:sp>
      <p:sp>
        <p:nvSpPr>
          <p:cNvPr id="293" name="Google Shape;293;p38"/>
          <p:cNvSpPr txBox="1"/>
          <p:nvPr>
            <p:ph idx="7" type="subTitle"/>
          </p:nvPr>
        </p:nvSpPr>
        <p:spPr>
          <a:xfrm>
            <a:off x="6459250" y="2227250"/>
            <a:ext cx="2321700" cy="219600"/>
          </a:xfrm>
          <a:prstGeom prst="rect">
            <a:avLst/>
          </a:prstGeom>
        </p:spPr>
        <p:txBody>
          <a:bodyPr anchorCtr="0" anchor="ctr" bIns="0" lIns="0" spcFirstLastPara="1" rIns="0" wrap="square" tIns="0">
            <a:noAutofit/>
          </a:bodyPr>
          <a:lstStyle>
            <a:lvl1pPr lvl="0">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1pPr>
            <a:lvl2pPr lvl="1">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2pPr>
            <a:lvl3pPr lvl="2">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3pPr>
            <a:lvl4pPr lvl="3">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4pPr>
            <a:lvl5pPr lvl="4">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5pPr>
            <a:lvl6pPr lvl="5">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6pPr>
            <a:lvl7pPr lvl="6">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7pPr>
            <a:lvl8pPr lvl="7">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8pPr>
            <a:lvl9pPr lvl="8">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9pPr>
          </a:lstStyle>
          <a:p/>
        </p:txBody>
      </p:sp>
      <p:sp>
        <p:nvSpPr>
          <p:cNvPr id="294" name="Google Shape;294;p38"/>
          <p:cNvSpPr txBox="1"/>
          <p:nvPr>
            <p:ph idx="8" type="subTitle"/>
          </p:nvPr>
        </p:nvSpPr>
        <p:spPr>
          <a:xfrm>
            <a:off x="363200" y="3864775"/>
            <a:ext cx="2321700" cy="1878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600"/>
              <a:buNone/>
              <a:defRPr sz="1600">
                <a:solidFill>
                  <a:schemeClr val="dk1"/>
                </a:solidFill>
              </a:defRPr>
            </a:lvl1pPr>
            <a:lvl2pPr lvl="1">
              <a:spcBef>
                <a:spcPts val="0"/>
              </a:spcBef>
              <a:spcAft>
                <a:spcPts val="0"/>
              </a:spcAft>
              <a:buClr>
                <a:schemeClr val="dk1"/>
              </a:buClr>
              <a:buSzPts val="1000"/>
              <a:buNone/>
              <a:defRPr sz="1000">
                <a:solidFill>
                  <a:schemeClr val="dk1"/>
                </a:solidFill>
              </a:defRPr>
            </a:lvl2pPr>
            <a:lvl3pPr lvl="2">
              <a:spcBef>
                <a:spcPts val="0"/>
              </a:spcBef>
              <a:spcAft>
                <a:spcPts val="0"/>
              </a:spcAft>
              <a:buClr>
                <a:schemeClr val="dk1"/>
              </a:buClr>
              <a:buSzPts val="1000"/>
              <a:buNone/>
              <a:defRPr sz="1000">
                <a:solidFill>
                  <a:schemeClr val="dk1"/>
                </a:solidFill>
              </a:defRPr>
            </a:lvl3pPr>
            <a:lvl4pPr lvl="3">
              <a:spcBef>
                <a:spcPts val="0"/>
              </a:spcBef>
              <a:spcAft>
                <a:spcPts val="0"/>
              </a:spcAft>
              <a:buClr>
                <a:schemeClr val="dk1"/>
              </a:buClr>
              <a:buSzPts val="1000"/>
              <a:buNone/>
              <a:defRPr sz="1000">
                <a:solidFill>
                  <a:schemeClr val="dk1"/>
                </a:solidFill>
              </a:defRPr>
            </a:lvl4pPr>
            <a:lvl5pPr lvl="4">
              <a:spcBef>
                <a:spcPts val="0"/>
              </a:spcBef>
              <a:spcAft>
                <a:spcPts val="0"/>
              </a:spcAft>
              <a:buClr>
                <a:schemeClr val="dk1"/>
              </a:buClr>
              <a:buSzPts val="1000"/>
              <a:buNone/>
              <a:defRPr sz="1000">
                <a:solidFill>
                  <a:schemeClr val="dk1"/>
                </a:solidFill>
              </a:defRPr>
            </a:lvl5pPr>
            <a:lvl6pPr lvl="5">
              <a:spcBef>
                <a:spcPts val="0"/>
              </a:spcBef>
              <a:spcAft>
                <a:spcPts val="0"/>
              </a:spcAft>
              <a:buClr>
                <a:schemeClr val="dk1"/>
              </a:buClr>
              <a:buSzPts val="1000"/>
              <a:buNone/>
              <a:defRPr sz="1000">
                <a:solidFill>
                  <a:schemeClr val="dk1"/>
                </a:solidFill>
              </a:defRPr>
            </a:lvl6pPr>
            <a:lvl7pPr lvl="6">
              <a:spcBef>
                <a:spcPts val="0"/>
              </a:spcBef>
              <a:spcAft>
                <a:spcPts val="0"/>
              </a:spcAft>
              <a:buClr>
                <a:schemeClr val="dk1"/>
              </a:buClr>
              <a:buSzPts val="1000"/>
              <a:buNone/>
              <a:defRPr sz="1000">
                <a:solidFill>
                  <a:schemeClr val="dk1"/>
                </a:solidFill>
              </a:defRPr>
            </a:lvl7pPr>
            <a:lvl8pPr lvl="7">
              <a:spcBef>
                <a:spcPts val="0"/>
              </a:spcBef>
              <a:spcAft>
                <a:spcPts val="0"/>
              </a:spcAft>
              <a:buClr>
                <a:schemeClr val="dk1"/>
              </a:buClr>
              <a:buSzPts val="1000"/>
              <a:buNone/>
              <a:defRPr sz="1000">
                <a:solidFill>
                  <a:schemeClr val="dk1"/>
                </a:solidFill>
              </a:defRPr>
            </a:lvl8pPr>
            <a:lvl9pPr lvl="8">
              <a:spcBef>
                <a:spcPts val="0"/>
              </a:spcBef>
              <a:spcAft>
                <a:spcPts val="0"/>
              </a:spcAft>
              <a:buClr>
                <a:schemeClr val="dk1"/>
              </a:buClr>
              <a:buSzPts val="1000"/>
              <a:buNone/>
              <a:defRPr sz="1000">
                <a:solidFill>
                  <a:schemeClr val="dk1"/>
                </a:solidFill>
              </a:defRPr>
            </a:lvl9pPr>
          </a:lstStyle>
          <a:p/>
        </p:txBody>
      </p:sp>
      <p:sp>
        <p:nvSpPr>
          <p:cNvPr id="295" name="Google Shape;295;p38"/>
          <p:cNvSpPr txBox="1"/>
          <p:nvPr>
            <p:ph idx="9" type="subTitle"/>
          </p:nvPr>
        </p:nvSpPr>
        <p:spPr>
          <a:xfrm>
            <a:off x="361975" y="3575375"/>
            <a:ext cx="2321700" cy="219600"/>
          </a:xfrm>
          <a:prstGeom prst="rect">
            <a:avLst/>
          </a:prstGeom>
        </p:spPr>
        <p:txBody>
          <a:bodyPr anchorCtr="0" anchor="ctr" bIns="0" lIns="0" spcFirstLastPara="1" rIns="0" wrap="square" tIns="0">
            <a:noAutofit/>
          </a:bodyPr>
          <a:lstStyle>
            <a:lvl1pPr lvl="0">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1pPr>
            <a:lvl2pPr lvl="1">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2pPr>
            <a:lvl3pPr lvl="2">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3pPr>
            <a:lvl4pPr lvl="3">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4pPr>
            <a:lvl5pPr lvl="4">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5pPr>
            <a:lvl6pPr lvl="5">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6pPr>
            <a:lvl7pPr lvl="6">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7pPr>
            <a:lvl8pPr lvl="7">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8pPr>
            <a:lvl9pPr lvl="8">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9pPr>
          </a:lstStyle>
          <a:p/>
        </p:txBody>
      </p:sp>
      <p:sp>
        <p:nvSpPr>
          <p:cNvPr id="296" name="Google Shape;296;p38"/>
          <p:cNvSpPr txBox="1"/>
          <p:nvPr>
            <p:ph idx="13" type="subTitle"/>
          </p:nvPr>
        </p:nvSpPr>
        <p:spPr>
          <a:xfrm>
            <a:off x="3411825" y="3864775"/>
            <a:ext cx="2321700" cy="1878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600"/>
              <a:buNone/>
              <a:defRPr sz="1600">
                <a:solidFill>
                  <a:schemeClr val="dk1"/>
                </a:solidFill>
              </a:defRPr>
            </a:lvl1pPr>
            <a:lvl2pPr lvl="1">
              <a:spcBef>
                <a:spcPts val="0"/>
              </a:spcBef>
              <a:spcAft>
                <a:spcPts val="0"/>
              </a:spcAft>
              <a:buClr>
                <a:schemeClr val="dk1"/>
              </a:buClr>
              <a:buSzPts val="1000"/>
              <a:buNone/>
              <a:defRPr sz="1000">
                <a:solidFill>
                  <a:schemeClr val="dk1"/>
                </a:solidFill>
              </a:defRPr>
            </a:lvl2pPr>
            <a:lvl3pPr lvl="2">
              <a:spcBef>
                <a:spcPts val="0"/>
              </a:spcBef>
              <a:spcAft>
                <a:spcPts val="0"/>
              </a:spcAft>
              <a:buClr>
                <a:schemeClr val="dk1"/>
              </a:buClr>
              <a:buSzPts val="1000"/>
              <a:buNone/>
              <a:defRPr sz="1000">
                <a:solidFill>
                  <a:schemeClr val="dk1"/>
                </a:solidFill>
              </a:defRPr>
            </a:lvl3pPr>
            <a:lvl4pPr lvl="3">
              <a:spcBef>
                <a:spcPts val="0"/>
              </a:spcBef>
              <a:spcAft>
                <a:spcPts val="0"/>
              </a:spcAft>
              <a:buClr>
                <a:schemeClr val="dk1"/>
              </a:buClr>
              <a:buSzPts val="1000"/>
              <a:buNone/>
              <a:defRPr sz="1000">
                <a:solidFill>
                  <a:schemeClr val="dk1"/>
                </a:solidFill>
              </a:defRPr>
            </a:lvl4pPr>
            <a:lvl5pPr lvl="4">
              <a:spcBef>
                <a:spcPts val="0"/>
              </a:spcBef>
              <a:spcAft>
                <a:spcPts val="0"/>
              </a:spcAft>
              <a:buClr>
                <a:schemeClr val="dk1"/>
              </a:buClr>
              <a:buSzPts val="1000"/>
              <a:buNone/>
              <a:defRPr sz="1000">
                <a:solidFill>
                  <a:schemeClr val="dk1"/>
                </a:solidFill>
              </a:defRPr>
            </a:lvl5pPr>
            <a:lvl6pPr lvl="5">
              <a:spcBef>
                <a:spcPts val="0"/>
              </a:spcBef>
              <a:spcAft>
                <a:spcPts val="0"/>
              </a:spcAft>
              <a:buClr>
                <a:schemeClr val="dk1"/>
              </a:buClr>
              <a:buSzPts val="1000"/>
              <a:buNone/>
              <a:defRPr sz="1000">
                <a:solidFill>
                  <a:schemeClr val="dk1"/>
                </a:solidFill>
              </a:defRPr>
            </a:lvl6pPr>
            <a:lvl7pPr lvl="6">
              <a:spcBef>
                <a:spcPts val="0"/>
              </a:spcBef>
              <a:spcAft>
                <a:spcPts val="0"/>
              </a:spcAft>
              <a:buClr>
                <a:schemeClr val="dk1"/>
              </a:buClr>
              <a:buSzPts val="1000"/>
              <a:buNone/>
              <a:defRPr sz="1000">
                <a:solidFill>
                  <a:schemeClr val="dk1"/>
                </a:solidFill>
              </a:defRPr>
            </a:lvl7pPr>
            <a:lvl8pPr lvl="7">
              <a:spcBef>
                <a:spcPts val="0"/>
              </a:spcBef>
              <a:spcAft>
                <a:spcPts val="0"/>
              </a:spcAft>
              <a:buClr>
                <a:schemeClr val="dk1"/>
              </a:buClr>
              <a:buSzPts val="1000"/>
              <a:buNone/>
              <a:defRPr sz="1000">
                <a:solidFill>
                  <a:schemeClr val="dk1"/>
                </a:solidFill>
              </a:defRPr>
            </a:lvl8pPr>
            <a:lvl9pPr lvl="8">
              <a:spcBef>
                <a:spcPts val="0"/>
              </a:spcBef>
              <a:spcAft>
                <a:spcPts val="0"/>
              </a:spcAft>
              <a:buClr>
                <a:schemeClr val="dk1"/>
              </a:buClr>
              <a:buSzPts val="1000"/>
              <a:buNone/>
              <a:defRPr sz="1000">
                <a:solidFill>
                  <a:schemeClr val="dk1"/>
                </a:solidFill>
              </a:defRPr>
            </a:lvl9pPr>
          </a:lstStyle>
          <a:p/>
        </p:txBody>
      </p:sp>
      <p:sp>
        <p:nvSpPr>
          <p:cNvPr id="297" name="Google Shape;297;p38"/>
          <p:cNvSpPr txBox="1"/>
          <p:nvPr>
            <p:ph idx="14" type="subTitle"/>
          </p:nvPr>
        </p:nvSpPr>
        <p:spPr>
          <a:xfrm>
            <a:off x="3410600" y="3575375"/>
            <a:ext cx="2321700" cy="219600"/>
          </a:xfrm>
          <a:prstGeom prst="rect">
            <a:avLst/>
          </a:prstGeom>
        </p:spPr>
        <p:txBody>
          <a:bodyPr anchorCtr="0" anchor="ctr" bIns="0" lIns="0" spcFirstLastPara="1" rIns="0" wrap="square" tIns="0">
            <a:noAutofit/>
          </a:bodyPr>
          <a:lstStyle>
            <a:lvl1pPr lvl="0">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1pPr>
            <a:lvl2pPr lvl="1">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2pPr>
            <a:lvl3pPr lvl="2">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3pPr>
            <a:lvl4pPr lvl="3">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4pPr>
            <a:lvl5pPr lvl="4">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5pPr>
            <a:lvl6pPr lvl="5">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6pPr>
            <a:lvl7pPr lvl="6">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7pPr>
            <a:lvl8pPr lvl="7">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8pPr>
            <a:lvl9pPr lvl="8">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9pPr>
          </a:lstStyle>
          <a:p/>
        </p:txBody>
      </p:sp>
      <p:sp>
        <p:nvSpPr>
          <p:cNvPr id="298" name="Google Shape;298;p38"/>
          <p:cNvSpPr txBox="1"/>
          <p:nvPr>
            <p:ph idx="15" type="subTitle"/>
          </p:nvPr>
        </p:nvSpPr>
        <p:spPr>
          <a:xfrm>
            <a:off x="6460475" y="3864775"/>
            <a:ext cx="2321700" cy="1878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600"/>
              <a:buNone/>
              <a:defRPr sz="1600">
                <a:solidFill>
                  <a:schemeClr val="dk1"/>
                </a:solidFill>
              </a:defRPr>
            </a:lvl1pPr>
            <a:lvl2pPr lvl="1">
              <a:spcBef>
                <a:spcPts val="0"/>
              </a:spcBef>
              <a:spcAft>
                <a:spcPts val="0"/>
              </a:spcAft>
              <a:buClr>
                <a:schemeClr val="dk1"/>
              </a:buClr>
              <a:buSzPts val="1000"/>
              <a:buNone/>
              <a:defRPr sz="1000">
                <a:solidFill>
                  <a:schemeClr val="dk1"/>
                </a:solidFill>
              </a:defRPr>
            </a:lvl2pPr>
            <a:lvl3pPr lvl="2">
              <a:spcBef>
                <a:spcPts val="0"/>
              </a:spcBef>
              <a:spcAft>
                <a:spcPts val="0"/>
              </a:spcAft>
              <a:buClr>
                <a:schemeClr val="dk1"/>
              </a:buClr>
              <a:buSzPts val="1000"/>
              <a:buNone/>
              <a:defRPr sz="1000">
                <a:solidFill>
                  <a:schemeClr val="dk1"/>
                </a:solidFill>
              </a:defRPr>
            </a:lvl3pPr>
            <a:lvl4pPr lvl="3">
              <a:spcBef>
                <a:spcPts val="0"/>
              </a:spcBef>
              <a:spcAft>
                <a:spcPts val="0"/>
              </a:spcAft>
              <a:buClr>
                <a:schemeClr val="dk1"/>
              </a:buClr>
              <a:buSzPts val="1000"/>
              <a:buNone/>
              <a:defRPr sz="1000">
                <a:solidFill>
                  <a:schemeClr val="dk1"/>
                </a:solidFill>
              </a:defRPr>
            </a:lvl4pPr>
            <a:lvl5pPr lvl="4">
              <a:spcBef>
                <a:spcPts val="0"/>
              </a:spcBef>
              <a:spcAft>
                <a:spcPts val="0"/>
              </a:spcAft>
              <a:buClr>
                <a:schemeClr val="dk1"/>
              </a:buClr>
              <a:buSzPts val="1000"/>
              <a:buNone/>
              <a:defRPr sz="1000">
                <a:solidFill>
                  <a:schemeClr val="dk1"/>
                </a:solidFill>
              </a:defRPr>
            </a:lvl5pPr>
            <a:lvl6pPr lvl="5">
              <a:spcBef>
                <a:spcPts val="0"/>
              </a:spcBef>
              <a:spcAft>
                <a:spcPts val="0"/>
              </a:spcAft>
              <a:buClr>
                <a:schemeClr val="dk1"/>
              </a:buClr>
              <a:buSzPts val="1000"/>
              <a:buNone/>
              <a:defRPr sz="1000">
                <a:solidFill>
                  <a:schemeClr val="dk1"/>
                </a:solidFill>
              </a:defRPr>
            </a:lvl6pPr>
            <a:lvl7pPr lvl="6">
              <a:spcBef>
                <a:spcPts val="0"/>
              </a:spcBef>
              <a:spcAft>
                <a:spcPts val="0"/>
              </a:spcAft>
              <a:buClr>
                <a:schemeClr val="dk1"/>
              </a:buClr>
              <a:buSzPts val="1000"/>
              <a:buNone/>
              <a:defRPr sz="1000">
                <a:solidFill>
                  <a:schemeClr val="dk1"/>
                </a:solidFill>
              </a:defRPr>
            </a:lvl7pPr>
            <a:lvl8pPr lvl="7">
              <a:spcBef>
                <a:spcPts val="0"/>
              </a:spcBef>
              <a:spcAft>
                <a:spcPts val="0"/>
              </a:spcAft>
              <a:buClr>
                <a:schemeClr val="dk1"/>
              </a:buClr>
              <a:buSzPts val="1000"/>
              <a:buNone/>
              <a:defRPr sz="1000">
                <a:solidFill>
                  <a:schemeClr val="dk1"/>
                </a:solidFill>
              </a:defRPr>
            </a:lvl8pPr>
            <a:lvl9pPr lvl="8">
              <a:spcBef>
                <a:spcPts val="0"/>
              </a:spcBef>
              <a:spcAft>
                <a:spcPts val="0"/>
              </a:spcAft>
              <a:buClr>
                <a:schemeClr val="dk1"/>
              </a:buClr>
              <a:buSzPts val="1000"/>
              <a:buNone/>
              <a:defRPr sz="1000">
                <a:solidFill>
                  <a:schemeClr val="dk1"/>
                </a:solidFill>
              </a:defRPr>
            </a:lvl9pPr>
          </a:lstStyle>
          <a:p/>
        </p:txBody>
      </p:sp>
      <p:sp>
        <p:nvSpPr>
          <p:cNvPr id="299" name="Google Shape;299;p38"/>
          <p:cNvSpPr txBox="1"/>
          <p:nvPr>
            <p:ph idx="16" type="subTitle"/>
          </p:nvPr>
        </p:nvSpPr>
        <p:spPr>
          <a:xfrm>
            <a:off x="6459250" y="3575375"/>
            <a:ext cx="2321700" cy="219600"/>
          </a:xfrm>
          <a:prstGeom prst="rect">
            <a:avLst/>
          </a:prstGeom>
        </p:spPr>
        <p:txBody>
          <a:bodyPr anchorCtr="0" anchor="ctr" bIns="0" lIns="0" spcFirstLastPara="1" rIns="0" wrap="square" tIns="0">
            <a:noAutofit/>
          </a:bodyPr>
          <a:lstStyle>
            <a:lvl1pPr lvl="0">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1pPr>
            <a:lvl2pPr lvl="1">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2pPr>
            <a:lvl3pPr lvl="2">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3pPr>
            <a:lvl4pPr lvl="3">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4pPr>
            <a:lvl5pPr lvl="4">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5pPr>
            <a:lvl6pPr lvl="5">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6pPr>
            <a:lvl7pPr lvl="6">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7pPr>
            <a:lvl8pPr lvl="7">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8pPr>
            <a:lvl9pPr lvl="8">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udience - Alt 1">
  <p:cSld name="CUSTOM_4">
    <p:spTree>
      <p:nvGrpSpPr>
        <p:cNvPr id="300" name="Shape 300"/>
        <p:cNvGrpSpPr/>
        <p:nvPr/>
      </p:nvGrpSpPr>
      <p:grpSpPr>
        <a:xfrm>
          <a:off x="0" y="0"/>
          <a:ext cx="0" cy="0"/>
          <a:chOff x="0" y="0"/>
          <a:chExt cx="0" cy="0"/>
        </a:xfrm>
      </p:grpSpPr>
      <p:sp>
        <p:nvSpPr>
          <p:cNvPr id="301" name="Google Shape;301;p39"/>
          <p:cNvSpPr txBox="1"/>
          <p:nvPr>
            <p:ph idx="1" type="subTitle"/>
          </p:nvPr>
        </p:nvSpPr>
        <p:spPr>
          <a:xfrm>
            <a:off x="742900" y="2158550"/>
            <a:ext cx="3213000" cy="138600"/>
          </a:xfrm>
          <a:prstGeom prst="rect">
            <a:avLst/>
          </a:prstGeom>
        </p:spPr>
        <p:txBody>
          <a:bodyPr anchorCtr="0" anchor="t" bIns="0" lIns="0" spcFirstLastPara="1" rIns="0" wrap="square" tIns="0">
            <a:noAutofit/>
          </a:bodyPr>
          <a:lstStyle>
            <a:lvl1pPr lvl="0">
              <a:spcBef>
                <a:spcPts val="0"/>
              </a:spcBef>
              <a:spcAft>
                <a:spcPts val="0"/>
              </a:spcAft>
              <a:buSzPts val="1000"/>
              <a:buFont typeface="DM Sans SemiBold"/>
              <a:buNone/>
              <a:defRPr sz="1000">
                <a:latin typeface="DM Sans SemiBold"/>
                <a:ea typeface="DM Sans SemiBold"/>
                <a:cs typeface="DM Sans SemiBold"/>
                <a:sym typeface="DM Sans SemiBold"/>
              </a:defRPr>
            </a:lvl1pPr>
            <a:lvl2pPr lvl="1">
              <a:spcBef>
                <a:spcPts val="0"/>
              </a:spcBef>
              <a:spcAft>
                <a:spcPts val="0"/>
              </a:spcAft>
              <a:buSzPts val="1400"/>
              <a:buFont typeface="DM Sans SemiBold"/>
              <a:buNone/>
              <a:defRPr>
                <a:latin typeface="DM Sans SemiBold"/>
                <a:ea typeface="DM Sans SemiBold"/>
                <a:cs typeface="DM Sans SemiBold"/>
                <a:sym typeface="DM Sans SemiBold"/>
              </a:defRPr>
            </a:lvl2pPr>
            <a:lvl3pPr lvl="2">
              <a:spcBef>
                <a:spcPts val="0"/>
              </a:spcBef>
              <a:spcAft>
                <a:spcPts val="0"/>
              </a:spcAft>
              <a:buSzPts val="1400"/>
              <a:buFont typeface="DM Sans SemiBold"/>
              <a:buNone/>
              <a:defRPr>
                <a:latin typeface="DM Sans SemiBold"/>
                <a:ea typeface="DM Sans SemiBold"/>
                <a:cs typeface="DM Sans SemiBold"/>
                <a:sym typeface="DM Sans SemiBold"/>
              </a:defRPr>
            </a:lvl3pPr>
            <a:lvl4pPr lvl="3">
              <a:spcBef>
                <a:spcPts val="0"/>
              </a:spcBef>
              <a:spcAft>
                <a:spcPts val="0"/>
              </a:spcAft>
              <a:buSzPts val="1400"/>
              <a:buFont typeface="DM Sans SemiBold"/>
              <a:buNone/>
              <a:defRPr>
                <a:latin typeface="DM Sans SemiBold"/>
                <a:ea typeface="DM Sans SemiBold"/>
                <a:cs typeface="DM Sans SemiBold"/>
                <a:sym typeface="DM Sans SemiBold"/>
              </a:defRPr>
            </a:lvl4pPr>
            <a:lvl5pPr lvl="4">
              <a:spcBef>
                <a:spcPts val="0"/>
              </a:spcBef>
              <a:spcAft>
                <a:spcPts val="0"/>
              </a:spcAft>
              <a:buSzPts val="1400"/>
              <a:buFont typeface="DM Sans SemiBold"/>
              <a:buNone/>
              <a:defRPr>
                <a:latin typeface="DM Sans SemiBold"/>
                <a:ea typeface="DM Sans SemiBold"/>
                <a:cs typeface="DM Sans SemiBold"/>
                <a:sym typeface="DM Sans SemiBold"/>
              </a:defRPr>
            </a:lvl5pPr>
            <a:lvl6pPr lvl="5">
              <a:spcBef>
                <a:spcPts val="0"/>
              </a:spcBef>
              <a:spcAft>
                <a:spcPts val="0"/>
              </a:spcAft>
              <a:buSzPts val="1400"/>
              <a:buFont typeface="DM Sans SemiBold"/>
              <a:buNone/>
              <a:defRPr>
                <a:latin typeface="DM Sans SemiBold"/>
                <a:ea typeface="DM Sans SemiBold"/>
                <a:cs typeface="DM Sans SemiBold"/>
                <a:sym typeface="DM Sans SemiBold"/>
              </a:defRPr>
            </a:lvl6pPr>
            <a:lvl7pPr lvl="6">
              <a:spcBef>
                <a:spcPts val="0"/>
              </a:spcBef>
              <a:spcAft>
                <a:spcPts val="0"/>
              </a:spcAft>
              <a:buSzPts val="1400"/>
              <a:buFont typeface="DM Sans SemiBold"/>
              <a:buNone/>
              <a:defRPr>
                <a:latin typeface="DM Sans SemiBold"/>
                <a:ea typeface="DM Sans SemiBold"/>
                <a:cs typeface="DM Sans SemiBold"/>
                <a:sym typeface="DM Sans SemiBold"/>
              </a:defRPr>
            </a:lvl7pPr>
            <a:lvl8pPr lvl="7">
              <a:spcBef>
                <a:spcPts val="0"/>
              </a:spcBef>
              <a:spcAft>
                <a:spcPts val="0"/>
              </a:spcAft>
              <a:buSzPts val="1400"/>
              <a:buFont typeface="DM Sans SemiBold"/>
              <a:buNone/>
              <a:defRPr>
                <a:latin typeface="DM Sans SemiBold"/>
                <a:ea typeface="DM Sans SemiBold"/>
                <a:cs typeface="DM Sans SemiBold"/>
                <a:sym typeface="DM Sans SemiBold"/>
              </a:defRPr>
            </a:lvl8pPr>
            <a:lvl9pPr lvl="8">
              <a:spcBef>
                <a:spcPts val="0"/>
              </a:spcBef>
              <a:spcAft>
                <a:spcPts val="0"/>
              </a:spcAft>
              <a:buSzPts val="1400"/>
              <a:buFont typeface="DM Sans SemiBold"/>
              <a:buNone/>
              <a:defRPr>
                <a:latin typeface="DM Sans SemiBold"/>
                <a:ea typeface="DM Sans SemiBold"/>
                <a:cs typeface="DM Sans SemiBold"/>
                <a:sym typeface="DM Sans SemiBold"/>
              </a:defRPr>
            </a:lvl9pPr>
          </a:lstStyle>
          <a:p/>
        </p:txBody>
      </p:sp>
      <p:sp>
        <p:nvSpPr>
          <p:cNvPr id="302" name="Google Shape;302;p39"/>
          <p:cNvSpPr txBox="1"/>
          <p:nvPr>
            <p:ph idx="2" type="body"/>
          </p:nvPr>
        </p:nvSpPr>
        <p:spPr>
          <a:xfrm>
            <a:off x="742900" y="2381875"/>
            <a:ext cx="3213000" cy="461700"/>
          </a:xfrm>
          <a:prstGeom prst="rect">
            <a:avLst/>
          </a:prstGeom>
          <a:noFill/>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1pPr>
            <a:lvl2pPr indent="-292100" lvl="1" marL="9144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2pPr>
            <a:lvl3pPr indent="-292100" lvl="2" marL="13716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3pPr>
            <a:lvl4pPr indent="-292100" lvl="3" marL="18288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4pPr>
            <a:lvl5pPr indent="-292100" lvl="4" marL="22860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5pPr>
            <a:lvl6pPr indent="-292100" lvl="5" marL="27432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6pPr>
            <a:lvl7pPr indent="-292100" lvl="6" marL="32004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7pPr>
            <a:lvl8pPr indent="-292100" lvl="7" marL="36576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8pPr>
            <a:lvl9pPr indent="-292100" lvl="8" marL="41148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9pPr>
          </a:lstStyle>
          <a:p/>
        </p:txBody>
      </p:sp>
      <p:sp>
        <p:nvSpPr>
          <p:cNvPr id="303" name="Google Shape;303;p39"/>
          <p:cNvSpPr/>
          <p:nvPr>
            <p:ph idx="3" type="pic"/>
          </p:nvPr>
        </p:nvSpPr>
        <p:spPr>
          <a:xfrm>
            <a:off x="5402575" y="0"/>
            <a:ext cx="3739800" cy="3129600"/>
          </a:xfrm>
          <a:prstGeom prst="rect">
            <a:avLst/>
          </a:prstGeom>
          <a:noFill/>
          <a:ln cap="flat" cmpd="sng" w="9525">
            <a:solidFill>
              <a:schemeClr val="accent6"/>
            </a:solidFill>
            <a:prstDash val="solid"/>
            <a:round/>
            <a:headEnd len="sm" w="sm" type="none"/>
            <a:tailEnd len="sm" w="sm" type="none"/>
          </a:ln>
        </p:spPr>
      </p:sp>
      <p:sp>
        <p:nvSpPr>
          <p:cNvPr id="304" name="Google Shape;304;p39"/>
          <p:cNvSpPr txBox="1"/>
          <p:nvPr>
            <p:ph type="title"/>
          </p:nvPr>
        </p:nvSpPr>
        <p:spPr>
          <a:xfrm>
            <a:off x="361975" y="988550"/>
            <a:ext cx="42972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2200"/>
            </a:lvl1pPr>
            <a:lvl2pPr lvl="1">
              <a:lnSpc>
                <a:spcPct val="90000"/>
              </a:lnSpc>
              <a:spcBef>
                <a:spcPts val="0"/>
              </a:spcBef>
              <a:spcAft>
                <a:spcPts val="0"/>
              </a:spcAft>
              <a:buNone/>
              <a:defRPr sz="2200"/>
            </a:lvl2pPr>
            <a:lvl3pPr lvl="2">
              <a:lnSpc>
                <a:spcPct val="90000"/>
              </a:lnSpc>
              <a:spcBef>
                <a:spcPts val="0"/>
              </a:spcBef>
              <a:spcAft>
                <a:spcPts val="0"/>
              </a:spcAft>
              <a:buNone/>
              <a:defRPr sz="2200"/>
            </a:lvl3pPr>
            <a:lvl4pPr lvl="3">
              <a:lnSpc>
                <a:spcPct val="90000"/>
              </a:lnSpc>
              <a:spcBef>
                <a:spcPts val="0"/>
              </a:spcBef>
              <a:spcAft>
                <a:spcPts val="0"/>
              </a:spcAft>
              <a:buNone/>
              <a:defRPr sz="2200"/>
            </a:lvl4pPr>
            <a:lvl5pPr lvl="4">
              <a:lnSpc>
                <a:spcPct val="90000"/>
              </a:lnSpc>
              <a:spcBef>
                <a:spcPts val="0"/>
              </a:spcBef>
              <a:spcAft>
                <a:spcPts val="0"/>
              </a:spcAft>
              <a:buNone/>
              <a:defRPr sz="2200"/>
            </a:lvl5pPr>
            <a:lvl6pPr lvl="5">
              <a:lnSpc>
                <a:spcPct val="90000"/>
              </a:lnSpc>
              <a:spcBef>
                <a:spcPts val="0"/>
              </a:spcBef>
              <a:spcAft>
                <a:spcPts val="0"/>
              </a:spcAft>
              <a:buNone/>
              <a:defRPr sz="2200"/>
            </a:lvl6pPr>
            <a:lvl7pPr lvl="6">
              <a:lnSpc>
                <a:spcPct val="90000"/>
              </a:lnSpc>
              <a:spcBef>
                <a:spcPts val="0"/>
              </a:spcBef>
              <a:spcAft>
                <a:spcPts val="0"/>
              </a:spcAft>
              <a:buNone/>
              <a:defRPr sz="2200"/>
            </a:lvl7pPr>
            <a:lvl8pPr lvl="7">
              <a:lnSpc>
                <a:spcPct val="90000"/>
              </a:lnSpc>
              <a:spcBef>
                <a:spcPts val="0"/>
              </a:spcBef>
              <a:spcAft>
                <a:spcPts val="0"/>
              </a:spcAft>
              <a:buNone/>
              <a:defRPr sz="2200"/>
            </a:lvl8pPr>
            <a:lvl9pPr lvl="8">
              <a:lnSpc>
                <a:spcPct val="90000"/>
              </a:lnSpc>
              <a:spcBef>
                <a:spcPts val="0"/>
              </a:spcBef>
              <a:spcAft>
                <a:spcPts val="0"/>
              </a:spcAft>
              <a:buNone/>
              <a:defRPr sz="2200"/>
            </a:lvl9pPr>
          </a:lstStyle>
          <a:p/>
        </p:txBody>
      </p:sp>
      <p:sp>
        <p:nvSpPr>
          <p:cNvPr id="305" name="Google Shape;305;p39"/>
          <p:cNvSpPr txBox="1"/>
          <p:nvPr>
            <p:ph idx="4" type="subTitle"/>
          </p:nvPr>
        </p:nvSpPr>
        <p:spPr>
          <a:xfrm>
            <a:off x="361975" y="732775"/>
            <a:ext cx="4163100" cy="138600"/>
          </a:xfrm>
          <a:prstGeom prst="rect">
            <a:avLst/>
          </a:prstGeom>
        </p:spPr>
        <p:txBody>
          <a:bodyPr anchorCtr="0" anchor="b" bIns="0" lIns="0" spcFirstLastPara="1" rIns="0" wrap="square" tIns="0">
            <a:spAutoFit/>
          </a:bodyPr>
          <a:lstStyle>
            <a:lvl1pPr lvl="0">
              <a:spcBef>
                <a:spcPts val="0"/>
              </a:spcBef>
              <a:spcAft>
                <a:spcPts val="0"/>
              </a:spcAft>
              <a:buSzPts val="1000"/>
              <a:buFont typeface="DM Sans Light"/>
              <a:buNone/>
              <a:defRPr sz="1000">
                <a:latin typeface="DM Sans Light"/>
                <a:ea typeface="DM Sans Light"/>
                <a:cs typeface="DM Sans Light"/>
                <a:sym typeface="DM Sans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6" name="Google Shape;306;p39"/>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307" name="Google Shape;307;p39"/>
          <p:cNvSpPr txBox="1"/>
          <p:nvPr>
            <p:ph idx="5"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8" name="Google Shape;308;p39"/>
          <p:cNvSpPr txBox="1"/>
          <p:nvPr>
            <p:ph idx="6" type="subTitle"/>
          </p:nvPr>
        </p:nvSpPr>
        <p:spPr>
          <a:xfrm>
            <a:off x="5785175" y="3335324"/>
            <a:ext cx="2991600" cy="277200"/>
          </a:xfrm>
          <a:prstGeom prst="rect">
            <a:avLst/>
          </a:prstGeom>
        </p:spPr>
        <p:txBody>
          <a:bodyPr anchorCtr="0" anchor="t" bIns="0" lIns="0" spcFirstLastPara="1" rIns="0" wrap="square" tIns="0">
            <a:sp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09" name="Google Shape;309;p39"/>
          <p:cNvSpPr txBox="1"/>
          <p:nvPr>
            <p:ph idx="7" type="subTitle"/>
          </p:nvPr>
        </p:nvSpPr>
        <p:spPr>
          <a:xfrm>
            <a:off x="742900" y="3910855"/>
            <a:ext cx="3213000" cy="138600"/>
          </a:xfrm>
          <a:prstGeom prst="rect">
            <a:avLst/>
          </a:prstGeom>
          <a:noFill/>
        </p:spPr>
        <p:txBody>
          <a:bodyPr anchorCtr="0" anchor="t" bIns="0" lIns="0" spcFirstLastPara="1" rIns="0" wrap="square" tIns="0">
            <a:noAutofit/>
          </a:bodyPr>
          <a:lstStyle>
            <a:lvl1pPr lvl="0">
              <a:spcBef>
                <a:spcPts val="0"/>
              </a:spcBef>
              <a:spcAft>
                <a:spcPts val="0"/>
              </a:spcAft>
              <a:buSzPts val="1000"/>
              <a:buFont typeface="DM Sans SemiBold"/>
              <a:buNone/>
              <a:defRPr sz="1000">
                <a:latin typeface="DM Sans SemiBold"/>
                <a:ea typeface="DM Sans SemiBold"/>
                <a:cs typeface="DM Sans SemiBold"/>
                <a:sym typeface="DM Sans SemiBold"/>
              </a:defRPr>
            </a:lvl1pPr>
            <a:lvl2pPr lvl="1">
              <a:spcBef>
                <a:spcPts val="0"/>
              </a:spcBef>
              <a:spcAft>
                <a:spcPts val="0"/>
              </a:spcAft>
              <a:buSzPts val="1400"/>
              <a:buFont typeface="DM Sans SemiBold"/>
              <a:buNone/>
              <a:defRPr>
                <a:latin typeface="DM Sans SemiBold"/>
                <a:ea typeface="DM Sans SemiBold"/>
                <a:cs typeface="DM Sans SemiBold"/>
                <a:sym typeface="DM Sans SemiBold"/>
              </a:defRPr>
            </a:lvl2pPr>
            <a:lvl3pPr lvl="2">
              <a:spcBef>
                <a:spcPts val="0"/>
              </a:spcBef>
              <a:spcAft>
                <a:spcPts val="0"/>
              </a:spcAft>
              <a:buSzPts val="1400"/>
              <a:buFont typeface="DM Sans SemiBold"/>
              <a:buNone/>
              <a:defRPr>
                <a:latin typeface="DM Sans SemiBold"/>
                <a:ea typeface="DM Sans SemiBold"/>
                <a:cs typeface="DM Sans SemiBold"/>
                <a:sym typeface="DM Sans SemiBold"/>
              </a:defRPr>
            </a:lvl3pPr>
            <a:lvl4pPr lvl="3">
              <a:spcBef>
                <a:spcPts val="0"/>
              </a:spcBef>
              <a:spcAft>
                <a:spcPts val="0"/>
              </a:spcAft>
              <a:buSzPts val="1400"/>
              <a:buFont typeface="DM Sans SemiBold"/>
              <a:buNone/>
              <a:defRPr>
                <a:latin typeface="DM Sans SemiBold"/>
                <a:ea typeface="DM Sans SemiBold"/>
                <a:cs typeface="DM Sans SemiBold"/>
                <a:sym typeface="DM Sans SemiBold"/>
              </a:defRPr>
            </a:lvl4pPr>
            <a:lvl5pPr lvl="4">
              <a:spcBef>
                <a:spcPts val="0"/>
              </a:spcBef>
              <a:spcAft>
                <a:spcPts val="0"/>
              </a:spcAft>
              <a:buSzPts val="1400"/>
              <a:buFont typeface="DM Sans SemiBold"/>
              <a:buNone/>
              <a:defRPr>
                <a:latin typeface="DM Sans SemiBold"/>
                <a:ea typeface="DM Sans SemiBold"/>
                <a:cs typeface="DM Sans SemiBold"/>
                <a:sym typeface="DM Sans SemiBold"/>
              </a:defRPr>
            </a:lvl5pPr>
            <a:lvl6pPr lvl="5">
              <a:spcBef>
                <a:spcPts val="0"/>
              </a:spcBef>
              <a:spcAft>
                <a:spcPts val="0"/>
              </a:spcAft>
              <a:buSzPts val="1400"/>
              <a:buFont typeface="DM Sans SemiBold"/>
              <a:buNone/>
              <a:defRPr>
                <a:latin typeface="DM Sans SemiBold"/>
                <a:ea typeface="DM Sans SemiBold"/>
                <a:cs typeface="DM Sans SemiBold"/>
                <a:sym typeface="DM Sans SemiBold"/>
              </a:defRPr>
            </a:lvl6pPr>
            <a:lvl7pPr lvl="6">
              <a:spcBef>
                <a:spcPts val="0"/>
              </a:spcBef>
              <a:spcAft>
                <a:spcPts val="0"/>
              </a:spcAft>
              <a:buSzPts val="1400"/>
              <a:buFont typeface="DM Sans SemiBold"/>
              <a:buNone/>
              <a:defRPr>
                <a:latin typeface="DM Sans SemiBold"/>
                <a:ea typeface="DM Sans SemiBold"/>
                <a:cs typeface="DM Sans SemiBold"/>
                <a:sym typeface="DM Sans SemiBold"/>
              </a:defRPr>
            </a:lvl7pPr>
            <a:lvl8pPr lvl="7">
              <a:spcBef>
                <a:spcPts val="0"/>
              </a:spcBef>
              <a:spcAft>
                <a:spcPts val="0"/>
              </a:spcAft>
              <a:buSzPts val="1400"/>
              <a:buFont typeface="DM Sans SemiBold"/>
              <a:buNone/>
              <a:defRPr>
                <a:latin typeface="DM Sans SemiBold"/>
                <a:ea typeface="DM Sans SemiBold"/>
                <a:cs typeface="DM Sans SemiBold"/>
                <a:sym typeface="DM Sans SemiBold"/>
              </a:defRPr>
            </a:lvl8pPr>
            <a:lvl9pPr lvl="8">
              <a:spcBef>
                <a:spcPts val="0"/>
              </a:spcBef>
              <a:spcAft>
                <a:spcPts val="0"/>
              </a:spcAft>
              <a:buSzPts val="1400"/>
              <a:buFont typeface="DM Sans SemiBold"/>
              <a:buNone/>
              <a:defRPr>
                <a:latin typeface="DM Sans SemiBold"/>
                <a:ea typeface="DM Sans SemiBold"/>
                <a:cs typeface="DM Sans SemiBold"/>
                <a:sym typeface="DM Sans SemiBold"/>
              </a:defRPr>
            </a:lvl9pPr>
          </a:lstStyle>
          <a:p/>
        </p:txBody>
      </p:sp>
      <p:sp>
        <p:nvSpPr>
          <p:cNvPr id="310" name="Google Shape;310;p39"/>
          <p:cNvSpPr txBox="1"/>
          <p:nvPr>
            <p:ph idx="8" type="body"/>
          </p:nvPr>
        </p:nvSpPr>
        <p:spPr>
          <a:xfrm>
            <a:off x="742900" y="4134180"/>
            <a:ext cx="3213000" cy="4617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1pPr>
            <a:lvl2pPr indent="-292100" lvl="1" marL="9144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2pPr>
            <a:lvl3pPr indent="-292100" lvl="2" marL="13716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3pPr>
            <a:lvl4pPr indent="-292100" lvl="3" marL="18288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4pPr>
            <a:lvl5pPr indent="-292100" lvl="4" marL="22860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5pPr>
            <a:lvl6pPr indent="-292100" lvl="5" marL="27432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6pPr>
            <a:lvl7pPr indent="-292100" lvl="6" marL="32004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7pPr>
            <a:lvl8pPr indent="-292100" lvl="7" marL="36576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8pPr>
            <a:lvl9pPr indent="-292100" lvl="8" marL="41148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9pPr>
          </a:lstStyle>
          <a:p/>
        </p:txBody>
      </p:sp>
      <p:sp>
        <p:nvSpPr>
          <p:cNvPr id="311" name="Google Shape;311;p39"/>
          <p:cNvSpPr txBox="1"/>
          <p:nvPr>
            <p:ph idx="9" type="subTitle"/>
          </p:nvPr>
        </p:nvSpPr>
        <p:spPr>
          <a:xfrm>
            <a:off x="742900" y="3050778"/>
            <a:ext cx="3213000" cy="138600"/>
          </a:xfrm>
          <a:prstGeom prst="rect">
            <a:avLst/>
          </a:prstGeom>
          <a:noFill/>
        </p:spPr>
        <p:txBody>
          <a:bodyPr anchorCtr="0" anchor="t" bIns="0" lIns="0" spcFirstLastPara="1" rIns="0" wrap="square" tIns="0">
            <a:noAutofit/>
          </a:bodyPr>
          <a:lstStyle>
            <a:lvl1pPr lvl="0">
              <a:spcBef>
                <a:spcPts val="0"/>
              </a:spcBef>
              <a:spcAft>
                <a:spcPts val="0"/>
              </a:spcAft>
              <a:buSzPts val="1000"/>
              <a:buFont typeface="DM Sans SemiBold"/>
              <a:buNone/>
              <a:defRPr sz="1000">
                <a:latin typeface="DM Sans SemiBold"/>
                <a:ea typeface="DM Sans SemiBold"/>
                <a:cs typeface="DM Sans SemiBold"/>
                <a:sym typeface="DM Sans SemiBold"/>
              </a:defRPr>
            </a:lvl1pPr>
            <a:lvl2pPr lvl="1">
              <a:spcBef>
                <a:spcPts val="0"/>
              </a:spcBef>
              <a:spcAft>
                <a:spcPts val="0"/>
              </a:spcAft>
              <a:buSzPts val="1400"/>
              <a:buFont typeface="DM Sans SemiBold"/>
              <a:buNone/>
              <a:defRPr>
                <a:latin typeface="DM Sans SemiBold"/>
                <a:ea typeface="DM Sans SemiBold"/>
                <a:cs typeface="DM Sans SemiBold"/>
                <a:sym typeface="DM Sans SemiBold"/>
              </a:defRPr>
            </a:lvl2pPr>
            <a:lvl3pPr lvl="2">
              <a:spcBef>
                <a:spcPts val="0"/>
              </a:spcBef>
              <a:spcAft>
                <a:spcPts val="0"/>
              </a:spcAft>
              <a:buSzPts val="1400"/>
              <a:buFont typeface="DM Sans SemiBold"/>
              <a:buNone/>
              <a:defRPr>
                <a:latin typeface="DM Sans SemiBold"/>
                <a:ea typeface="DM Sans SemiBold"/>
                <a:cs typeface="DM Sans SemiBold"/>
                <a:sym typeface="DM Sans SemiBold"/>
              </a:defRPr>
            </a:lvl3pPr>
            <a:lvl4pPr lvl="3">
              <a:spcBef>
                <a:spcPts val="0"/>
              </a:spcBef>
              <a:spcAft>
                <a:spcPts val="0"/>
              </a:spcAft>
              <a:buSzPts val="1400"/>
              <a:buFont typeface="DM Sans SemiBold"/>
              <a:buNone/>
              <a:defRPr>
                <a:latin typeface="DM Sans SemiBold"/>
                <a:ea typeface="DM Sans SemiBold"/>
                <a:cs typeface="DM Sans SemiBold"/>
                <a:sym typeface="DM Sans SemiBold"/>
              </a:defRPr>
            </a:lvl4pPr>
            <a:lvl5pPr lvl="4">
              <a:spcBef>
                <a:spcPts val="0"/>
              </a:spcBef>
              <a:spcAft>
                <a:spcPts val="0"/>
              </a:spcAft>
              <a:buSzPts val="1400"/>
              <a:buFont typeface="DM Sans SemiBold"/>
              <a:buNone/>
              <a:defRPr>
                <a:latin typeface="DM Sans SemiBold"/>
                <a:ea typeface="DM Sans SemiBold"/>
                <a:cs typeface="DM Sans SemiBold"/>
                <a:sym typeface="DM Sans SemiBold"/>
              </a:defRPr>
            </a:lvl5pPr>
            <a:lvl6pPr lvl="5">
              <a:spcBef>
                <a:spcPts val="0"/>
              </a:spcBef>
              <a:spcAft>
                <a:spcPts val="0"/>
              </a:spcAft>
              <a:buSzPts val="1400"/>
              <a:buFont typeface="DM Sans SemiBold"/>
              <a:buNone/>
              <a:defRPr>
                <a:latin typeface="DM Sans SemiBold"/>
                <a:ea typeface="DM Sans SemiBold"/>
                <a:cs typeface="DM Sans SemiBold"/>
                <a:sym typeface="DM Sans SemiBold"/>
              </a:defRPr>
            </a:lvl6pPr>
            <a:lvl7pPr lvl="6">
              <a:spcBef>
                <a:spcPts val="0"/>
              </a:spcBef>
              <a:spcAft>
                <a:spcPts val="0"/>
              </a:spcAft>
              <a:buSzPts val="1400"/>
              <a:buFont typeface="DM Sans SemiBold"/>
              <a:buNone/>
              <a:defRPr>
                <a:latin typeface="DM Sans SemiBold"/>
                <a:ea typeface="DM Sans SemiBold"/>
                <a:cs typeface="DM Sans SemiBold"/>
                <a:sym typeface="DM Sans SemiBold"/>
              </a:defRPr>
            </a:lvl7pPr>
            <a:lvl8pPr lvl="7">
              <a:spcBef>
                <a:spcPts val="0"/>
              </a:spcBef>
              <a:spcAft>
                <a:spcPts val="0"/>
              </a:spcAft>
              <a:buSzPts val="1400"/>
              <a:buFont typeface="DM Sans SemiBold"/>
              <a:buNone/>
              <a:defRPr>
                <a:latin typeface="DM Sans SemiBold"/>
                <a:ea typeface="DM Sans SemiBold"/>
                <a:cs typeface="DM Sans SemiBold"/>
                <a:sym typeface="DM Sans SemiBold"/>
              </a:defRPr>
            </a:lvl8pPr>
            <a:lvl9pPr lvl="8">
              <a:spcBef>
                <a:spcPts val="0"/>
              </a:spcBef>
              <a:spcAft>
                <a:spcPts val="0"/>
              </a:spcAft>
              <a:buSzPts val="1400"/>
              <a:buFont typeface="DM Sans SemiBold"/>
              <a:buNone/>
              <a:defRPr>
                <a:latin typeface="DM Sans SemiBold"/>
                <a:ea typeface="DM Sans SemiBold"/>
                <a:cs typeface="DM Sans SemiBold"/>
                <a:sym typeface="DM Sans SemiBold"/>
              </a:defRPr>
            </a:lvl9pPr>
          </a:lstStyle>
          <a:p/>
        </p:txBody>
      </p:sp>
      <p:sp>
        <p:nvSpPr>
          <p:cNvPr id="312" name="Google Shape;312;p39"/>
          <p:cNvSpPr txBox="1"/>
          <p:nvPr>
            <p:ph idx="13" type="body"/>
          </p:nvPr>
        </p:nvSpPr>
        <p:spPr>
          <a:xfrm>
            <a:off x="742900" y="3274103"/>
            <a:ext cx="3213000" cy="461700"/>
          </a:xfrm>
          <a:prstGeom prst="rect">
            <a:avLst/>
          </a:prstGeom>
          <a:noFill/>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1pPr>
            <a:lvl2pPr indent="-292100" lvl="1" marL="9144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2pPr>
            <a:lvl3pPr indent="-292100" lvl="2" marL="13716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3pPr>
            <a:lvl4pPr indent="-292100" lvl="3" marL="18288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4pPr>
            <a:lvl5pPr indent="-292100" lvl="4" marL="22860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5pPr>
            <a:lvl6pPr indent="-292100" lvl="5" marL="27432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6pPr>
            <a:lvl7pPr indent="-292100" lvl="6" marL="32004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7pPr>
            <a:lvl8pPr indent="-292100" lvl="7" marL="36576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8pPr>
            <a:lvl9pPr indent="-292100" lvl="8" marL="41148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9pPr>
          </a:lstStyle>
          <a:p/>
        </p:txBody>
      </p:sp>
      <p:sp>
        <p:nvSpPr>
          <p:cNvPr id="313" name="Google Shape;313;p39"/>
          <p:cNvSpPr txBox="1"/>
          <p:nvPr>
            <p:ph idx="14" type="body"/>
          </p:nvPr>
        </p:nvSpPr>
        <p:spPr>
          <a:xfrm>
            <a:off x="5785175" y="4134175"/>
            <a:ext cx="2991600" cy="461700"/>
          </a:xfrm>
          <a:prstGeom prst="rect">
            <a:avLst/>
          </a:prstGeom>
        </p:spPr>
        <p:txBody>
          <a:bodyPr anchorCtr="0" anchor="b" bIns="0" lIns="0" spcFirstLastPara="1" rIns="0" wrap="square" tIns="0">
            <a:noAutofit/>
          </a:bodyPr>
          <a:lstStyle>
            <a:lvl1pPr indent="-292100" lvl="0" marL="457200">
              <a:spcBef>
                <a:spcPts val="0"/>
              </a:spcBef>
              <a:spcAft>
                <a:spcPts val="0"/>
              </a:spcAft>
              <a:buSzPts val="1000"/>
              <a:buFont typeface="DM Sans Light"/>
              <a:buChar char="●"/>
              <a:defRPr sz="1000">
                <a:latin typeface="DM Sans Light"/>
                <a:ea typeface="DM Sans Light"/>
                <a:cs typeface="DM Sans Light"/>
                <a:sym typeface="DM Sans Light"/>
              </a:defRPr>
            </a:lvl1pPr>
            <a:lvl2pPr indent="-292100" lvl="1" marL="914400">
              <a:spcBef>
                <a:spcPts val="800"/>
              </a:spcBef>
              <a:spcAft>
                <a:spcPts val="0"/>
              </a:spcAft>
              <a:buSzPts val="1000"/>
              <a:buFont typeface="DM Sans Light"/>
              <a:buChar char="○"/>
              <a:defRPr sz="1000">
                <a:latin typeface="DM Sans Light"/>
                <a:ea typeface="DM Sans Light"/>
                <a:cs typeface="DM Sans Light"/>
                <a:sym typeface="DM Sans Light"/>
              </a:defRPr>
            </a:lvl2pPr>
            <a:lvl3pPr indent="-292100" lvl="2" marL="1371600">
              <a:spcBef>
                <a:spcPts val="800"/>
              </a:spcBef>
              <a:spcAft>
                <a:spcPts val="0"/>
              </a:spcAft>
              <a:buSzPts val="1000"/>
              <a:buFont typeface="DM Sans Light"/>
              <a:buChar char="■"/>
              <a:defRPr sz="1000">
                <a:latin typeface="DM Sans Light"/>
                <a:ea typeface="DM Sans Light"/>
                <a:cs typeface="DM Sans Light"/>
                <a:sym typeface="DM Sans Light"/>
              </a:defRPr>
            </a:lvl3pPr>
            <a:lvl4pPr indent="-292100" lvl="3" marL="1828800">
              <a:spcBef>
                <a:spcPts val="800"/>
              </a:spcBef>
              <a:spcAft>
                <a:spcPts val="0"/>
              </a:spcAft>
              <a:buSzPts val="1000"/>
              <a:buFont typeface="DM Sans Light"/>
              <a:buChar char="●"/>
              <a:defRPr sz="1000">
                <a:latin typeface="DM Sans Light"/>
                <a:ea typeface="DM Sans Light"/>
                <a:cs typeface="DM Sans Light"/>
                <a:sym typeface="DM Sans Light"/>
              </a:defRPr>
            </a:lvl4pPr>
            <a:lvl5pPr indent="-292100" lvl="4" marL="2286000">
              <a:spcBef>
                <a:spcPts val="800"/>
              </a:spcBef>
              <a:spcAft>
                <a:spcPts val="0"/>
              </a:spcAft>
              <a:buSzPts val="1000"/>
              <a:buFont typeface="DM Sans Light"/>
              <a:buChar char="○"/>
              <a:defRPr sz="1000">
                <a:latin typeface="DM Sans Light"/>
                <a:ea typeface="DM Sans Light"/>
                <a:cs typeface="DM Sans Light"/>
                <a:sym typeface="DM Sans Light"/>
              </a:defRPr>
            </a:lvl5pPr>
            <a:lvl6pPr indent="-292100" lvl="5" marL="2743200">
              <a:spcBef>
                <a:spcPts val="800"/>
              </a:spcBef>
              <a:spcAft>
                <a:spcPts val="0"/>
              </a:spcAft>
              <a:buSzPts val="1000"/>
              <a:buFont typeface="DM Sans Light"/>
              <a:buChar char="■"/>
              <a:defRPr sz="1000">
                <a:latin typeface="DM Sans Light"/>
                <a:ea typeface="DM Sans Light"/>
                <a:cs typeface="DM Sans Light"/>
                <a:sym typeface="DM Sans Light"/>
              </a:defRPr>
            </a:lvl6pPr>
            <a:lvl7pPr indent="-292100" lvl="6" marL="3200400">
              <a:spcBef>
                <a:spcPts val="800"/>
              </a:spcBef>
              <a:spcAft>
                <a:spcPts val="0"/>
              </a:spcAft>
              <a:buSzPts val="1000"/>
              <a:buFont typeface="DM Sans Light"/>
              <a:buChar char="●"/>
              <a:defRPr sz="1000">
                <a:latin typeface="DM Sans Light"/>
                <a:ea typeface="DM Sans Light"/>
                <a:cs typeface="DM Sans Light"/>
                <a:sym typeface="DM Sans Light"/>
              </a:defRPr>
            </a:lvl7pPr>
            <a:lvl8pPr indent="-292100" lvl="7" marL="3657600">
              <a:spcBef>
                <a:spcPts val="800"/>
              </a:spcBef>
              <a:spcAft>
                <a:spcPts val="0"/>
              </a:spcAft>
              <a:buSzPts val="1000"/>
              <a:buFont typeface="DM Sans Light"/>
              <a:buChar char="○"/>
              <a:defRPr sz="1000">
                <a:latin typeface="DM Sans Light"/>
                <a:ea typeface="DM Sans Light"/>
                <a:cs typeface="DM Sans Light"/>
                <a:sym typeface="DM Sans Light"/>
              </a:defRPr>
            </a:lvl8pPr>
            <a:lvl9pPr indent="-292100" lvl="8" marL="4114800">
              <a:spcBef>
                <a:spcPts val="800"/>
              </a:spcBef>
              <a:spcAft>
                <a:spcPts val="800"/>
              </a:spcAft>
              <a:buSzPts val="1000"/>
              <a:buFont typeface="DM Sans Light"/>
              <a:buChar char="■"/>
              <a:defRPr sz="1000">
                <a:latin typeface="DM Sans Light"/>
                <a:ea typeface="DM Sans Light"/>
                <a:cs typeface="DM Sans Light"/>
                <a:sym typeface="DM Sans Light"/>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udience - Alt 2">
  <p:cSld name="CUSTOM_4_1">
    <p:spTree>
      <p:nvGrpSpPr>
        <p:cNvPr id="314" name="Shape 314"/>
        <p:cNvGrpSpPr/>
        <p:nvPr/>
      </p:nvGrpSpPr>
      <p:grpSpPr>
        <a:xfrm>
          <a:off x="0" y="0"/>
          <a:ext cx="0" cy="0"/>
          <a:chOff x="0" y="0"/>
          <a:chExt cx="0" cy="0"/>
        </a:xfrm>
      </p:grpSpPr>
      <p:sp>
        <p:nvSpPr>
          <p:cNvPr id="315" name="Google Shape;315;p40"/>
          <p:cNvSpPr/>
          <p:nvPr>
            <p:ph idx="2" type="pic"/>
          </p:nvPr>
        </p:nvSpPr>
        <p:spPr>
          <a:xfrm>
            <a:off x="75" y="0"/>
            <a:ext cx="2853300" cy="2436600"/>
          </a:xfrm>
          <a:prstGeom prst="rect">
            <a:avLst/>
          </a:prstGeom>
          <a:noFill/>
          <a:ln>
            <a:noFill/>
          </a:ln>
        </p:spPr>
      </p:sp>
      <p:sp>
        <p:nvSpPr>
          <p:cNvPr id="316" name="Google Shape;316;p40"/>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317" name="Google Shape;317;p40"/>
          <p:cNvSpPr txBox="1"/>
          <p:nvPr>
            <p:ph idx="1" type="subTitle"/>
          </p:nvPr>
        </p:nvSpPr>
        <p:spPr>
          <a:xfrm>
            <a:off x="361975" y="2614325"/>
            <a:ext cx="2061600" cy="277200"/>
          </a:xfrm>
          <a:prstGeom prst="rect">
            <a:avLst/>
          </a:prstGeom>
        </p:spPr>
        <p:txBody>
          <a:bodyPr anchorCtr="0" anchor="t" bIns="0" lIns="0" spcFirstLastPara="1" rIns="0" wrap="square" tIns="0">
            <a:sp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Four members">
  <p:cSld name="CUSTOM_5">
    <p:bg>
      <p:bgPr>
        <a:solidFill>
          <a:schemeClr val="lt1"/>
        </a:solidFill>
      </p:bgPr>
    </p:bg>
    <p:spTree>
      <p:nvGrpSpPr>
        <p:cNvPr id="318" name="Shape 318"/>
        <p:cNvGrpSpPr/>
        <p:nvPr/>
      </p:nvGrpSpPr>
      <p:grpSpPr>
        <a:xfrm>
          <a:off x="0" y="0"/>
          <a:ext cx="0" cy="0"/>
          <a:chOff x="0" y="0"/>
          <a:chExt cx="0" cy="0"/>
        </a:xfrm>
      </p:grpSpPr>
      <p:sp>
        <p:nvSpPr>
          <p:cNvPr id="319" name="Google Shape;319;p41"/>
          <p:cNvSpPr txBox="1"/>
          <p:nvPr>
            <p:ph idx="1" type="body"/>
          </p:nvPr>
        </p:nvSpPr>
        <p:spPr>
          <a:xfrm>
            <a:off x="352800" y="3754932"/>
            <a:ext cx="1588800" cy="688200"/>
          </a:xfrm>
          <a:prstGeom prst="rect">
            <a:avLst/>
          </a:prstGeom>
        </p:spPr>
        <p:txBody>
          <a:bodyPr anchorCtr="0" anchor="t" bIns="0" lIns="0" spcFirstLastPara="1" rIns="0" wrap="square" tIns="0">
            <a:noAutofit/>
          </a:bodyPr>
          <a:lstStyle>
            <a:lvl1pPr indent="-285750" lvl="0" marL="4572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1pPr>
            <a:lvl2pPr indent="-285750" lvl="1" marL="9144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2pPr>
            <a:lvl3pPr indent="-285750" lvl="2" marL="13716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3pPr>
            <a:lvl4pPr indent="-285750" lvl="3" marL="18288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4pPr>
            <a:lvl5pPr indent="-285750" lvl="4" marL="22860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5pPr>
            <a:lvl6pPr indent="-285750" lvl="5" marL="27432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6pPr>
            <a:lvl7pPr indent="-285750" lvl="6" marL="32004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7pPr>
            <a:lvl8pPr indent="-285750" lvl="7" marL="36576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8pPr>
            <a:lvl9pPr indent="-285750" lvl="8" marL="41148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9pPr>
          </a:lstStyle>
          <a:p/>
        </p:txBody>
      </p:sp>
      <p:sp>
        <p:nvSpPr>
          <p:cNvPr id="320" name="Google Shape;320;p41"/>
          <p:cNvSpPr txBox="1"/>
          <p:nvPr>
            <p:ph idx="2" type="body"/>
          </p:nvPr>
        </p:nvSpPr>
        <p:spPr>
          <a:xfrm>
            <a:off x="7187875" y="3754932"/>
            <a:ext cx="1588800" cy="688200"/>
          </a:xfrm>
          <a:prstGeom prst="rect">
            <a:avLst/>
          </a:prstGeom>
        </p:spPr>
        <p:txBody>
          <a:bodyPr anchorCtr="0" anchor="t" bIns="0" lIns="0" spcFirstLastPara="1" rIns="0" wrap="square" tIns="0">
            <a:noAutofit/>
          </a:bodyPr>
          <a:lstStyle>
            <a:lvl1pPr indent="-285750" lvl="0" marL="4572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1pPr>
            <a:lvl2pPr indent="-285750" lvl="1" marL="9144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2pPr>
            <a:lvl3pPr indent="-285750" lvl="2" marL="13716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3pPr>
            <a:lvl4pPr indent="-285750" lvl="3" marL="18288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4pPr>
            <a:lvl5pPr indent="-285750" lvl="4" marL="22860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5pPr>
            <a:lvl6pPr indent="-285750" lvl="5" marL="27432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6pPr>
            <a:lvl7pPr indent="-285750" lvl="6" marL="32004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7pPr>
            <a:lvl8pPr indent="-285750" lvl="7" marL="36576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8pPr>
            <a:lvl9pPr indent="-285750" lvl="8" marL="41148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9pPr>
          </a:lstStyle>
          <a:p/>
        </p:txBody>
      </p:sp>
      <p:sp>
        <p:nvSpPr>
          <p:cNvPr id="321" name="Google Shape;321;p41"/>
          <p:cNvSpPr txBox="1"/>
          <p:nvPr>
            <p:ph idx="3" type="body"/>
          </p:nvPr>
        </p:nvSpPr>
        <p:spPr>
          <a:xfrm>
            <a:off x="4924400" y="3754932"/>
            <a:ext cx="1588800" cy="688200"/>
          </a:xfrm>
          <a:prstGeom prst="rect">
            <a:avLst/>
          </a:prstGeom>
        </p:spPr>
        <p:txBody>
          <a:bodyPr anchorCtr="0" anchor="t" bIns="0" lIns="0" spcFirstLastPara="1" rIns="0" wrap="square" tIns="0">
            <a:noAutofit/>
          </a:bodyPr>
          <a:lstStyle>
            <a:lvl1pPr indent="-285750" lvl="0" marL="4572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1pPr>
            <a:lvl2pPr indent="-285750" lvl="1" marL="9144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2pPr>
            <a:lvl3pPr indent="-285750" lvl="2" marL="13716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3pPr>
            <a:lvl4pPr indent="-285750" lvl="3" marL="18288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4pPr>
            <a:lvl5pPr indent="-285750" lvl="4" marL="22860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5pPr>
            <a:lvl6pPr indent="-285750" lvl="5" marL="27432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6pPr>
            <a:lvl7pPr indent="-285750" lvl="6" marL="32004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7pPr>
            <a:lvl8pPr indent="-285750" lvl="7" marL="36576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8pPr>
            <a:lvl9pPr indent="-285750" lvl="8" marL="41148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9pPr>
          </a:lstStyle>
          <a:p/>
        </p:txBody>
      </p:sp>
      <p:sp>
        <p:nvSpPr>
          <p:cNvPr id="322" name="Google Shape;322;p41"/>
          <p:cNvSpPr txBox="1"/>
          <p:nvPr>
            <p:ph idx="4" type="body"/>
          </p:nvPr>
        </p:nvSpPr>
        <p:spPr>
          <a:xfrm>
            <a:off x="2643063" y="3754932"/>
            <a:ext cx="1588800" cy="688200"/>
          </a:xfrm>
          <a:prstGeom prst="rect">
            <a:avLst/>
          </a:prstGeom>
        </p:spPr>
        <p:txBody>
          <a:bodyPr anchorCtr="0" anchor="t" bIns="0" lIns="0" spcFirstLastPara="1" rIns="0" wrap="square" tIns="0">
            <a:noAutofit/>
          </a:bodyPr>
          <a:lstStyle>
            <a:lvl1pPr indent="-285750" lvl="0" marL="4572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1pPr>
            <a:lvl2pPr indent="-285750" lvl="1" marL="9144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2pPr>
            <a:lvl3pPr indent="-285750" lvl="2" marL="13716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3pPr>
            <a:lvl4pPr indent="-285750" lvl="3" marL="18288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4pPr>
            <a:lvl5pPr indent="-285750" lvl="4" marL="22860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5pPr>
            <a:lvl6pPr indent="-285750" lvl="5" marL="27432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6pPr>
            <a:lvl7pPr indent="-285750" lvl="6" marL="32004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7pPr>
            <a:lvl8pPr indent="-285750" lvl="7" marL="36576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8pPr>
            <a:lvl9pPr indent="-285750" lvl="8" marL="41148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9pPr>
          </a:lstStyle>
          <a:p/>
        </p:txBody>
      </p:sp>
      <p:sp>
        <p:nvSpPr>
          <p:cNvPr id="323" name="Google Shape;323;p41"/>
          <p:cNvSpPr/>
          <p:nvPr>
            <p:ph idx="5" type="pic"/>
          </p:nvPr>
        </p:nvSpPr>
        <p:spPr>
          <a:xfrm>
            <a:off x="2941550" y="1923334"/>
            <a:ext cx="991800" cy="991800"/>
          </a:xfrm>
          <a:prstGeom prst="rect">
            <a:avLst/>
          </a:prstGeom>
          <a:noFill/>
          <a:ln>
            <a:noFill/>
          </a:ln>
        </p:spPr>
      </p:sp>
      <p:sp>
        <p:nvSpPr>
          <p:cNvPr id="324" name="Google Shape;324;p41"/>
          <p:cNvSpPr/>
          <p:nvPr>
            <p:ph idx="6" type="pic"/>
          </p:nvPr>
        </p:nvSpPr>
        <p:spPr>
          <a:xfrm>
            <a:off x="5227063" y="1923334"/>
            <a:ext cx="991800" cy="991800"/>
          </a:xfrm>
          <a:prstGeom prst="rect">
            <a:avLst/>
          </a:prstGeom>
          <a:noFill/>
          <a:ln>
            <a:noFill/>
          </a:ln>
        </p:spPr>
      </p:sp>
      <p:sp>
        <p:nvSpPr>
          <p:cNvPr id="325" name="Google Shape;325;p41"/>
          <p:cNvSpPr/>
          <p:nvPr>
            <p:ph idx="7" type="pic"/>
          </p:nvPr>
        </p:nvSpPr>
        <p:spPr>
          <a:xfrm>
            <a:off x="7495263" y="1923334"/>
            <a:ext cx="991800" cy="991800"/>
          </a:xfrm>
          <a:prstGeom prst="rect">
            <a:avLst/>
          </a:prstGeom>
          <a:noFill/>
          <a:ln>
            <a:noFill/>
          </a:ln>
        </p:spPr>
      </p:sp>
      <p:cxnSp>
        <p:nvCxnSpPr>
          <p:cNvPr id="326" name="Google Shape;326;p41"/>
          <p:cNvCxnSpPr/>
          <p:nvPr/>
        </p:nvCxnSpPr>
        <p:spPr>
          <a:xfrm>
            <a:off x="2286125" y="1801500"/>
            <a:ext cx="0" cy="3342000"/>
          </a:xfrm>
          <a:prstGeom prst="straightConnector1">
            <a:avLst/>
          </a:prstGeom>
          <a:noFill/>
          <a:ln cap="flat" cmpd="sng" w="19050">
            <a:solidFill>
              <a:schemeClr val="lt1"/>
            </a:solidFill>
            <a:prstDash val="solid"/>
            <a:round/>
            <a:headEnd len="med" w="med" type="none"/>
            <a:tailEnd len="med" w="med" type="none"/>
          </a:ln>
        </p:spPr>
      </p:cxnSp>
      <p:cxnSp>
        <p:nvCxnSpPr>
          <p:cNvPr id="327" name="Google Shape;327;p41"/>
          <p:cNvCxnSpPr/>
          <p:nvPr/>
        </p:nvCxnSpPr>
        <p:spPr>
          <a:xfrm>
            <a:off x="4580525" y="1801500"/>
            <a:ext cx="0" cy="3342000"/>
          </a:xfrm>
          <a:prstGeom prst="straightConnector1">
            <a:avLst/>
          </a:prstGeom>
          <a:noFill/>
          <a:ln cap="flat" cmpd="sng" w="19050">
            <a:solidFill>
              <a:schemeClr val="lt1"/>
            </a:solidFill>
            <a:prstDash val="solid"/>
            <a:round/>
            <a:headEnd len="med" w="med" type="none"/>
            <a:tailEnd len="med" w="med" type="none"/>
          </a:ln>
        </p:spPr>
      </p:cxnSp>
      <p:cxnSp>
        <p:nvCxnSpPr>
          <p:cNvPr id="328" name="Google Shape;328;p41"/>
          <p:cNvCxnSpPr/>
          <p:nvPr/>
        </p:nvCxnSpPr>
        <p:spPr>
          <a:xfrm>
            <a:off x="6857075" y="1801500"/>
            <a:ext cx="0" cy="3342000"/>
          </a:xfrm>
          <a:prstGeom prst="straightConnector1">
            <a:avLst/>
          </a:prstGeom>
          <a:noFill/>
          <a:ln cap="flat" cmpd="sng" w="19050">
            <a:solidFill>
              <a:schemeClr val="lt1"/>
            </a:solidFill>
            <a:prstDash val="solid"/>
            <a:round/>
            <a:headEnd len="med" w="med" type="none"/>
            <a:tailEnd len="med" w="med" type="none"/>
          </a:ln>
        </p:spPr>
      </p:cxnSp>
      <p:sp>
        <p:nvSpPr>
          <p:cNvPr id="329" name="Google Shape;329;p41"/>
          <p:cNvSpPr/>
          <p:nvPr>
            <p:ph idx="8" type="pic"/>
          </p:nvPr>
        </p:nvSpPr>
        <p:spPr>
          <a:xfrm>
            <a:off x="651288" y="1923334"/>
            <a:ext cx="991800" cy="991800"/>
          </a:xfrm>
          <a:prstGeom prst="rect">
            <a:avLst/>
          </a:prstGeom>
          <a:noFill/>
          <a:ln>
            <a:noFill/>
          </a:ln>
        </p:spPr>
      </p:sp>
      <p:sp>
        <p:nvSpPr>
          <p:cNvPr id="330" name="Google Shape;330;p41"/>
          <p:cNvSpPr txBox="1"/>
          <p:nvPr>
            <p:ph type="title"/>
          </p:nvPr>
        </p:nvSpPr>
        <p:spPr>
          <a:xfrm>
            <a:off x="361975" y="962092"/>
            <a:ext cx="57186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3600">
                <a:solidFill>
                  <a:schemeClr val="dk1"/>
                </a:solidFill>
              </a:defRPr>
            </a:lvl1pPr>
            <a:lvl2pPr lvl="1">
              <a:lnSpc>
                <a:spcPct val="90000"/>
              </a:lnSpc>
              <a:spcBef>
                <a:spcPts val="0"/>
              </a:spcBef>
              <a:spcAft>
                <a:spcPts val="0"/>
              </a:spcAft>
              <a:buNone/>
              <a:defRPr sz="3600">
                <a:solidFill>
                  <a:schemeClr val="dk1"/>
                </a:solidFill>
              </a:defRPr>
            </a:lvl2pPr>
            <a:lvl3pPr lvl="2">
              <a:lnSpc>
                <a:spcPct val="90000"/>
              </a:lnSpc>
              <a:spcBef>
                <a:spcPts val="0"/>
              </a:spcBef>
              <a:spcAft>
                <a:spcPts val="0"/>
              </a:spcAft>
              <a:buNone/>
              <a:defRPr sz="3600">
                <a:solidFill>
                  <a:schemeClr val="dk1"/>
                </a:solidFill>
              </a:defRPr>
            </a:lvl3pPr>
            <a:lvl4pPr lvl="3">
              <a:lnSpc>
                <a:spcPct val="90000"/>
              </a:lnSpc>
              <a:spcBef>
                <a:spcPts val="0"/>
              </a:spcBef>
              <a:spcAft>
                <a:spcPts val="0"/>
              </a:spcAft>
              <a:buNone/>
              <a:defRPr sz="3600">
                <a:solidFill>
                  <a:schemeClr val="dk1"/>
                </a:solidFill>
              </a:defRPr>
            </a:lvl4pPr>
            <a:lvl5pPr lvl="4">
              <a:lnSpc>
                <a:spcPct val="90000"/>
              </a:lnSpc>
              <a:spcBef>
                <a:spcPts val="0"/>
              </a:spcBef>
              <a:spcAft>
                <a:spcPts val="0"/>
              </a:spcAft>
              <a:buNone/>
              <a:defRPr sz="3600">
                <a:solidFill>
                  <a:schemeClr val="dk1"/>
                </a:solidFill>
              </a:defRPr>
            </a:lvl5pPr>
            <a:lvl6pPr lvl="5">
              <a:lnSpc>
                <a:spcPct val="90000"/>
              </a:lnSpc>
              <a:spcBef>
                <a:spcPts val="0"/>
              </a:spcBef>
              <a:spcAft>
                <a:spcPts val="0"/>
              </a:spcAft>
              <a:buNone/>
              <a:defRPr sz="3600">
                <a:solidFill>
                  <a:schemeClr val="dk1"/>
                </a:solidFill>
              </a:defRPr>
            </a:lvl6pPr>
            <a:lvl7pPr lvl="6">
              <a:lnSpc>
                <a:spcPct val="90000"/>
              </a:lnSpc>
              <a:spcBef>
                <a:spcPts val="0"/>
              </a:spcBef>
              <a:spcAft>
                <a:spcPts val="0"/>
              </a:spcAft>
              <a:buNone/>
              <a:defRPr sz="3600">
                <a:solidFill>
                  <a:schemeClr val="dk1"/>
                </a:solidFill>
              </a:defRPr>
            </a:lvl7pPr>
            <a:lvl8pPr lvl="7">
              <a:lnSpc>
                <a:spcPct val="90000"/>
              </a:lnSpc>
              <a:spcBef>
                <a:spcPts val="0"/>
              </a:spcBef>
              <a:spcAft>
                <a:spcPts val="0"/>
              </a:spcAft>
              <a:buNone/>
              <a:defRPr sz="3600">
                <a:solidFill>
                  <a:schemeClr val="dk1"/>
                </a:solidFill>
              </a:defRPr>
            </a:lvl8pPr>
            <a:lvl9pPr lvl="8">
              <a:lnSpc>
                <a:spcPct val="90000"/>
              </a:lnSpc>
              <a:spcBef>
                <a:spcPts val="0"/>
              </a:spcBef>
              <a:spcAft>
                <a:spcPts val="0"/>
              </a:spcAft>
              <a:buNone/>
              <a:defRPr sz="3600">
                <a:solidFill>
                  <a:schemeClr val="dk1"/>
                </a:solidFill>
              </a:defRPr>
            </a:lvl9pPr>
          </a:lstStyle>
          <a:p/>
        </p:txBody>
      </p:sp>
      <p:sp>
        <p:nvSpPr>
          <p:cNvPr id="331" name="Google Shape;331;p41"/>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dk1"/>
                </a:solidFill>
                <a:latin typeface="DM Sans"/>
                <a:ea typeface="DM Sans"/>
                <a:cs typeface="DM Sans"/>
                <a:sym typeface="DM Sans"/>
              </a:defRPr>
            </a:lvl1pPr>
            <a:lvl2pPr lvl="1" algn="r">
              <a:buNone/>
              <a:defRPr sz="700">
                <a:solidFill>
                  <a:schemeClr val="dk1"/>
                </a:solidFill>
                <a:latin typeface="DM Sans"/>
                <a:ea typeface="DM Sans"/>
                <a:cs typeface="DM Sans"/>
                <a:sym typeface="DM Sans"/>
              </a:defRPr>
            </a:lvl2pPr>
            <a:lvl3pPr lvl="2" algn="r">
              <a:buNone/>
              <a:defRPr sz="700">
                <a:solidFill>
                  <a:schemeClr val="dk1"/>
                </a:solidFill>
                <a:latin typeface="DM Sans"/>
                <a:ea typeface="DM Sans"/>
                <a:cs typeface="DM Sans"/>
                <a:sym typeface="DM Sans"/>
              </a:defRPr>
            </a:lvl3pPr>
            <a:lvl4pPr lvl="3" algn="r">
              <a:buNone/>
              <a:defRPr sz="700">
                <a:solidFill>
                  <a:schemeClr val="dk1"/>
                </a:solidFill>
                <a:latin typeface="DM Sans"/>
                <a:ea typeface="DM Sans"/>
                <a:cs typeface="DM Sans"/>
                <a:sym typeface="DM Sans"/>
              </a:defRPr>
            </a:lvl4pPr>
            <a:lvl5pPr lvl="4" algn="r">
              <a:buNone/>
              <a:defRPr sz="700">
                <a:solidFill>
                  <a:schemeClr val="dk1"/>
                </a:solidFill>
                <a:latin typeface="DM Sans"/>
                <a:ea typeface="DM Sans"/>
                <a:cs typeface="DM Sans"/>
                <a:sym typeface="DM Sans"/>
              </a:defRPr>
            </a:lvl5pPr>
            <a:lvl6pPr lvl="5" algn="r">
              <a:buNone/>
              <a:defRPr sz="700">
                <a:solidFill>
                  <a:schemeClr val="dk1"/>
                </a:solidFill>
                <a:latin typeface="DM Sans"/>
                <a:ea typeface="DM Sans"/>
                <a:cs typeface="DM Sans"/>
                <a:sym typeface="DM Sans"/>
              </a:defRPr>
            </a:lvl6pPr>
            <a:lvl7pPr lvl="6" algn="r">
              <a:buNone/>
              <a:defRPr sz="700">
                <a:solidFill>
                  <a:schemeClr val="dk1"/>
                </a:solidFill>
                <a:latin typeface="DM Sans"/>
                <a:ea typeface="DM Sans"/>
                <a:cs typeface="DM Sans"/>
                <a:sym typeface="DM Sans"/>
              </a:defRPr>
            </a:lvl7pPr>
            <a:lvl8pPr lvl="7" algn="r">
              <a:buNone/>
              <a:defRPr sz="700">
                <a:solidFill>
                  <a:schemeClr val="dk1"/>
                </a:solidFill>
                <a:latin typeface="DM Sans"/>
                <a:ea typeface="DM Sans"/>
                <a:cs typeface="DM Sans"/>
                <a:sym typeface="DM Sans"/>
              </a:defRPr>
            </a:lvl8pPr>
            <a:lvl9pPr lvl="8" algn="r">
              <a:buNone/>
              <a:defRPr sz="7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332" name="Google Shape;332;p41"/>
          <p:cNvSpPr txBox="1"/>
          <p:nvPr>
            <p:ph idx="9"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333" name="Google Shape;333;p41"/>
          <p:cNvSpPr txBox="1"/>
          <p:nvPr>
            <p:ph idx="13" type="subTitle"/>
          </p:nvPr>
        </p:nvSpPr>
        <p:spPr>
          <a:xfrm>
            <a:off x="353250" y="3248209"/>
            <a:ext cx="1587900" cy="187800"/>
          </a:xfrm>
          <a:prstGeom prst="rect">
            <a:avLst/>
          </a:prstGeom>
        </p:spPr>
        <p:txBody>
          <a:bodyPr anchorCtr="0" anchor="t" bIns="0" lIns="0" spcFirstLastPara="1" rIns="0" wrap="square" tIns="0">
            <a:spAutoFit/>
          </a:bodyPr>
          <a:lstStyle>
            <a:lvl1pPr lvl="0" algn="ctr">
              <a:spcBef>
                <a:spcPts val="0"/>
              </a:spcBef>
              <a:spcAft>
                <a:spcPts val="0"/>
              </a:spcAft>
              <a:buClr>
                <a:schemeClr val="accent1"/>
              </a:buClr>
              <a:buSzPts val="1400"/>
              <a:buNone/>
              <a:defRPr>
                <a:solidFill>
                  <a:schemeClr val="accent1"/>
                </a:solidFill>
              </a:defRPr>
            </a:lvl1pPr>
            <a:lvl2pPr lvl="1" algn="ctr">
              <a:spcBef>
                <a:spcPts val="0"/>
              </a:spcBef>
              <a:spcAft>
                <a:spcPts val="0"/>
              </a:spcAft>
              <a:buClr>
                <a:schemeClr val="accent1"/>
              </a:buClr>
              <a:buSzPts val="1000"/>
              <a:buNone/>
              <a:defRPr sz="1000">
                <a:solidFill>
                  <a:schemeClr val="accent1"/>
                </a:solidFill>
              </a:defRPr>
            </a:lvl2pPr>
            <a:lvl3pPr lvl="2" algn="ctr">
              <a:spcBef>
                <a:spcPts val="0"/>
              </a:spcBef>
              <a:spcAft>
                <a:spcPts val="0"/>
              </a:spcAft>
              <a:buClr>
                <a:schemeClr val="accent1"/>
              </a:buClr>
              <a:buSzPts val="1000"/>
              <a:buNone/>
              <a:defRPr sz="1000">
                <a:solidFill>
                  <a:schemeClr val="accent1"/>
                </a:solidFill>
              </a:defRPr>
            </a:lvl3pPr>
            <a:lvl4pPr lvl="3" algn="ctr">
              <a:spcBef>
                <a:spcPts val="0"/>
              </a:spcBef>
              <a:spcAft>
                <a:spcPts val="0"/>
              </a:spcAft>
              <a:buClr>
                <a:schemeClr val="accent1"/>
              </a:buClr>
              <a:buSzPts val="1000"/>
              <a:buNone/>
              <a:defRPr sz="1000">
                <a:solidFill>
                  <a:schemeClr val="accent1"/>
                </a:solidFill>
              </a:defRPr>
            </a:lvl4pPr>
            <a:lvl5pPr lvl="4" algn="ctr">
              <a:spcBef>
                <a:spcPts val="0"/>
              </a:spcBef>
              <a:spcAft>
                <a:spcPts val="0"/>
              </a:spcAft>
              <a:buClr>
                <a:schemeClr val="accent1"/>
              </a:buClr>
              <a:buSzPts val="1000"/>
              <a:buNone/>
              <a:defRPr sz="1000">
                <a:solidFill>
                  <a:schemeClr val="accent1"/>
                </a:solidFill>
              </a:defRPr>
            </a:lvl5pPr>
            <a:lvl6pPr lvl="5" algn="ctr">
              <a:spcBef>
                <a:spcPts val="0"/>
              </a:spcBef>
              <a:spcAft>
                <a:spcPts val="0"/>
              </a:spcAft>
              <a:buClr>
                <a:schemeClr val="accent1"/>
              </a:buClr>
              <a:buSzPts val="1000"/>
              <a:buNone/>
              <a:defRPr sz="1000">
                <a:solidFill>
                  <a:schemeClr val="accent1"/>
                </a:solidFill>
              </a:defRPr>
            </a:lvl6pPr>
            <a:lvl7pPr lvl="6" algn="ctr">
              <a:spcBef>
                <a:spcPts val="0"/>
              </a:spcBef>
              <a:spcAft>
                <a:spcPts val="0"/>
              </a:spcAft>
              <a:buClr>
                <a:schemeClr val="accent1"/>
              </a:buClr>
              <a:buSzPts val="1000"/>
              <a:buNone/>
              <a:defRPr sz="1000">
                <a:solidFill>
                  <a:schemeClr val="accent1"/>
                </a:solidFill>
              </a:defRPr>
            </a:lvl7pPr>
            <a:lvl8pPr lvl="7" algn="ctr">
              <a:spcBef>
                <a:spcPts val="0"/>
              </a:spcBef>
              <a:spcAft>
                <a:spcPts val="0"/>
              </a:spcAft>
              <a:buClr>
                <a:schemeClr val="accent1"/>
              </a:buClr>
              <a:buSzPts val="1000"/>
              <a:buNone/>
              <a:defRPr sz="1000">
                <a:solidFill>
                  <a:schemeClr val="accent1"/>
                </a:solidFill>
              </a:defRPr>
            </a:lvl8pPr>
            <a:lvl9pPr lvl="8" algn="ctr">
              <a:spcBef>
                <a:spcPts val="0"/>
              </a:spcBef>
              <a:spcAft>
                <a:spcPts val="0"/>
              </a:spcAft>
              <a:buClr>
                <a:schemeClr val="accent1"/>
              </a:buClr>
              <a:buSzPts val="1000"/>
              <a:buNone/>
              <a:defRPr sz="1000">
                <a:solidFill>
                  <a:schemeClr val="accent1"/>
                </a:solidFill>
              </a:defRPr>
            </a:lvl9pPr>
          </a:lstStyle>
          <a:p/>
        </p:txBody>
      </p:sp>
      <p:sp>
        <p:nvSpPr>
          <p:cNvPr id="334" name="Google Shape;334;p41"/>
          <p:cNvSpPr txBox="1"/>
          <p:nvPr>
            <p:ph idx="14" type="subTitle"/>
          </p:nvPr>
        </p:nvSpPr>
        <p:spPr>
          <a:xfrm>
            <a:off x="353250" y="3050375"/>
            <a:ext cx="1587900" cy="2196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800"/>
              <a:buNone/>
              <a:defRPr sz="800">
                <a:solidFill>
                  <a:schemeClr val="dk1"/>
                </a:solidFill>
              </a:defRPr>
            </a:lvl1pPr>
            <a:lvl2pPr lvl="1" algn="ctr">
              <a:spcBef>
                <a:spcPts val="0"/>
              </a:spcBef>
              <a:spcAft>
                <a:spcPts val="0"/>
              </a:spcAft>
              <a:buClr>
                <a:schemeClr val="dk1"/>
              </a:buClr>
              <a:buSzPts val="800"/>
              <a:buNone/>
              <a:defRPr sz="800">
                <a:solidFill>
                  <a:schemeClr val="dk1"/>
                </a:solidFill>
              </a:defRPr>
            </a:lvl2pPr>
            <a:lvl3pPr lvl="2" algn="ctr">
              <a:spcBef>
                <a:spcPts val="0"/>
              </a:spcBef>
              <a:spcAft>
                <a:spcPts val="0"/>
              </a:spcAft>
              <a:buClr>
                <a:schemeClr val="dk1"/>
              </a:buClr>
              <a:buSzPts val="800"/>
              <a:buNone/>
              <a:defRPr sz="800">
                <a:solidFill>
                  <a:schemeClr val="dk1"/>
                </a:solidFill>
              </a:defRPr>
            </a:lvl3pPr>
            <a:lvl4pPr lvl="3" algn="ctr">
              <a:spcBef>
                <a:spcPts val="0"/>
              </a:spcBef>
              <a:spcAft>
                <a:spcPts val="0"/>
              </a:spcAft>
              <a:buClr>
                <a:schemeClr val="dk1"/>
              </a:buClr>
              <a:buSzPts val="800"/>
              <a:buNone/>
              <a:defRPr sz="800">
                <a:solidFill>
                  <a:schemeClr val="dk1"/>
                </a:solidFill>
              </a:defRPr>
            </a:lvl4pPr>
            <a:lvl5pPr lvl="4" algn="ctr">
              <a:spcBef>
                <a:spcPts val="0"/>
              </a:spcBef>
              <a:spcAft>
                <a:spcPts val="0"/>
              </a:spcAft>
              <a:buClr>
                <a:schemeClr val="dk1"/>
              </a:buClr>
              <a:buSzPts val="800"/>
              <a:buNone/>
              <a:defRPr sz="800">
                <a:solidFill>
                  <a:schemeClr val="dk1"/>
                </a:solidFill>
              </a:defRPr>
            </a:lvl5pPr>
            <a:lvl6pPr lvl="5" algn="ctr">
              <a:spcBef>
                <a:spcPts val="0"/>
              </a:spcBef>
              <a:spcAft>
                <a:spcPts val="0"/>
              </a:spcAft>
              <a:buClr>
                <a:schemeClr val="dk1"/>
              </a:buClr>
              <a:buSzPts val="800"/>
              <a:buNone/>
              <a:defRPr sz="800">
                <a:solidFill>
                  <a:schemeClr val="dk1"/>
                </a:solidFill>
              </a:defRPr>
            </a:lvl6pPr>
            <a:lvl7pPr lvl="6" algn="ctr">
              <a:spcBef>
                <a:spcPts val="0"/>
              </a:spcBef>
              <a:spcAft>
                <a:spcPts val="0"/>
              </a:spcAft>
              <a:buClr>
                <a:schemeClr val="dk1"/>
              </a:buClr>
              <a:buSzPts val="800"/>
              <a:buNone/>
              <a:defRPr sz="800">
                <a:solidFill>
                  <a:schemeClr val="dk1"/>
                </a:solidFill>
              </a:defRPr>
            </a:lvl7pPr>
            <a:lvl8pPr lvl="7" algn="ctr">
              <a:spcBef>
                <a:spcPts val="0"/>
              </a:spcBef>
              <a:spcAft>
                <a:spcPts val="0"/>
              </a:spcAft>
              <a:buClr>
                <a:schemeClr val="dk1"/>
              </a:buClr>
              <a:buSzPts val="800"/>
              <a:buNone/>
              <a:defRPr sz="800">
                <a:solidFill>
                  <a:schemeClr val="dk1"/>
                </a:solidFill>
              </a:defRPr>
            </a:lvl8pPr>
            <a:lvl9pPr lvl="8" algn="ctr">
              <a:spcBef>
                <a:spcPts val="0"/>
              </a:spcBef>
              <a:spcAft>
                <a:spcPts val="0"/>
              </a:spcAft>
              <a:buClr>
                <a:schemeClr val="dk1"/>
              </a:buClr>
              <a:buSzPts val="800"/>
              <a:buNone/>
              <a:defRPr sz="800">
                <a:solidFill>
                  <a:schemeClr val="dk1"/>
                </a:solidFill>
              </a:defRPr>
            </a:lvl9pPr>
          </a:lstStyle>
          <a:p/>
        </p:txBody>
      </p:sp>
      <p:sp>
        <p:nvSpPr>
          <p:cNvPr id="335" name="Google Shape;335;p41"/>
          <p:cNvSpPr txBox="1"/>
          <p:nvPr>
            <p:ph idx="15" type="subTitle"/>
          </p:nvPr>
        </p:nvSpPr>
        <p:spPr>
          <a:xfrm>
            <a:off x="353250" y="4598973"/>
            <a:ext cx="1587900" cy="219600"/>
          </a:xfrm>
          <a:prstGeom prst="rect">
            <a:avLst/>
          </a:prstGeom>
        </p:spPr>
        <p:txBody>
          <a:bodyPr anchorCtr="0" anchor="ctr" bIns="0" lIns="0" spcFirstLastPara="1" rIns="0" wrap="square" tIns="0">
            <a:noAutofit/>
          </a:bodyPr>
          <a:lstStyle>
            <a:lvl1pPr lvl="0" algn="ctr">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1pPr>
            <a:lvl2pPr lvl="1"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2pPr>
            <a:lvl3pPr lvl="2"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3pPr>
            <a:lvl4pPr lvl="3"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4pPr>
            <a:lvl5pPr lvl="4"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5pPr>
            <a:lvl6pPr lvl="5"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6pPr>
            <a:lvl7pPr lvl="6"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7pPr>
            <a:lvl8pPr lvl="7"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8pPr>
            <a:lvl9pPr lvl="8"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9pPr>
          </a:lstStyle>
          <a:p/>
        </p:txBody>
      </p:sp>
      <p:sp>
        <p:nvSpPr>
          <p:cNvPr id="336" name="Google Shape;336;p41"/>
          <p:cNvSpPr txBox="1"/>
          <p:nvPr>
            <p:ph idx="16" type="subTitle"/>
          </p:nvPr>
        </p:nvSpPr>
        <p:spPr>
          <a:xfrm>
            <a:off x="7188325" y="3248209"/>
            <a:ext cx="1587900" cy="187800"/>
          </a:xfrm>
          <a:prstGeom prst="rect">
            <a:avLst/>
          </a:prstGeom>
        </p:spPr>
        <p:txBody>
          <a:bodyPr anchorCtr="0" anchor="t" bIns="0" lIns="0" spcFirstLastPara="1" rIns="0" wrap="square" tIns="0">
            <a:spAutoFit/>
          </a:bodyPr>
          <a:lstStyle>
            <a:lvl1pPr lvl="0" algn="ctr">
              <a:spcBef>
                <a:spcPts val="0"/>
              </a:spcBef>
              <a:spcAft>
                <a:spcPts val="0"/>
              </a:spcAft>
              <a:buClr>
                <a:schemeClr val="accent1"/>
              </a:buClr>
              <a:buSzPts val="1400"/>
              <a:buNone/>
              <a:defRPr>
                <a:solidFill>
                  <a:schemeClr val="accent1"/>
                </a:solidFill>
              </a:defRPr>
            </a:lvl1pPr>
            <a:lvl2pPr lvl="1" algn="ctr">
              <a:spcBef>
                <a:spcPts val="0"/>
              </a:spcBef>
              <a:spcAft>
                <a:spcPts val="0"/>
              </a:spcAft>
              <a:buClr>
                <a:schemeClr val="accent1"/>
              </a:buClr>
              <a:buSzPts val="1000"/>
              <a:buNone/>
              <a:defRPr sz="1000">
                <a:solidFill>
                  <a:schemeClr val="accent1"/>
                </a:solidFill>
              </a:defRPr>
            </a:lvl2pPr>
            <a:lvl3pPr lvl="2" algn="ctr">
              <a:spcBef>
                <a:spcPts val="0"/>
              </a:spcBef>
              <a:spcAft>
                <a:spcPts val="0"/>
              </a:spcAft>
              <a:buClr>
                <a:schemeClr val="accent1"/>
              </a:buClr>
              <a:buSzPts val="1000"/>
              <a:buNone/>
              <a:defRPr sz="1000">
                <a:solidFill>
                  <a:schemeClr val="accent1"/>
                </a:solidFill>
              </a:defRPr>
            </a:lvl3pPr>
            <a:lvl4pPr lvl="3" algn="ctr">
              <a:spcBef>
                <a:spcPts val="0"/>
              </a:spcBef>
              <a:spcAft>
                <a:spcPts val="0"/>
              </a:spcAft>
              <a:buClr>
                <a:schemeClr val="accent1"/>
              </a:buClr>
              <a:buSzPts val="1000"/>
              <a:buNone/>
              <a:defRPr sz="1000">
                <a:solidFill>
                  <a:schemeClr val="accent1"/>
                </a:solidFill>
              </a:defRPr>
            </a:lvl4pPr>
            <a:lvl5pPr lvl="4" algn="ctr">
              <a:spcBef>
                <a:spcPts val="0"/>
              </a:spcBef>
              <a:spcAft>
                <a:spcPts val="0"/>
              </a:spcAft>
              <a:buClr>
                <a:schemeClr val="accent1"/>
              </a:buClr>
              <a:buSzPts val="1000"/>
              <a:buNone/>
              <a:defRPr sz="1000">
                <a:solidFill>
                  <a:schemeClr val="accent1"/>
                </a:solidFill>
              </a:defRPr>
            </a:lvl5pPr>
            <a:lvl6pPr lvl="5" algn="ctr">
              <a:spcBef>
                <a:spcPts val="0"/>
              </a:spcBef>
              <a:spcAft>
                <a:spcPts val="0"/>
              </a:spcAft>
              <a:buClr>
                <a:schemeClr val="accent1"/>
              </a:buClr>
              <a:buSzPts val="1000"/>
              <a:buNone/>
              <a:defRPr sz="1000">
                <a:solidFill>
                  <a:schemeClr val="accent1"/>
                </a:solidFill>
              </a:defRPr>
            </a:lvl6pPr>
            <a:lvl7pPr lvl="6" algn="ctr">
              <a:spcBef>
                <a:spcPts val="0"/>
              </a:spcBef>
              <a:spcAft>
                <a:spcPts val="0"/>
              </a:spcAft>
              <a:buClr>
                <a:schemeClr val="accent1"/>
              </a:buClr>
              <a:buSzPts val="1000"/>
              <a:buNone/>
              <a:defRPr sz="1000">
                <a:solidFill>
                  <a:schemeClr val="accent1"/>
                </a:solidFill>
              </a:defRPr>
            </a:lvl7pPr>
            <a:lvl8pPr lvl="7" algn="ctr">
              <a:spcBef>
                <a:spcPts val="0"/>
              </a:spcBef>
              <a:spcAft>
                <a:spcPts val="0"/>
              </a:spcAft>
              <a:buClr>
                <a:schemeClr val="accent1"/>
              </a:buClr>
              <a:buSzPts val="1000"/>
              <a:buNone/>
              <a:defRPr sz="1000">
                <a:solidFill>
                  <a:schemeClr val="accent1"/>
                </a:solidFill>
              </a:defRPr>
            </a:lvl8pPr>
            <a:lvl9pPr lvl="8" algn="ctr">
              <a:spcBef>
                <a:spcPts val="0"/>
              </a:spcBef>
              <a:spcAft>
                <a:spcPts val="0"/>
              </a:spcAft>
              <a:buClr>
                <a:schemeClr val="accent1"/>
              </a:buClr>
              <a:buSzPts val="1000"/>
              <a:buNone/>
              <a:defRPr sz="1000">
                <a:solidFill>
                  <a:schemeClr val="accent1"/>
                </a:solidFill>
              </a:defRPr>
            </a:lvl9pPr>
          </a:lstStyle>
          <a:p/>
        </p:txBody>
      </p:sp>
      <p:sp>
        <p:nvSpPr>
          <p:cNvPr id="337" name="Google Shape;337;p41"/>
          <p:cNvSpPr txBox="1"/>
          <p:nvPr>
            <p:ph idx="17" type="subTitle"/>
          </p:nvPr>
        </p:nvSpPr>
        <p:spPr>
          <a:xfrm>
            <a:off x="7188325" y="3050375"/>
            <a:ext cx="1587900" cy="2196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800"/>
              <a:buNone/>
              <a:defRPr sz="800">
                <a:solidFill>
                  <a:schemeClr val="dk1"/>
                </a:solidFill>
              </a:defRPr>
            </a:lvl1pPr>
            <a:lvl2pPr lvl="1" algn="ctr">
              <a:spcBef>
                <a:spcPts val="0"/>
              </a:spcBef>
              <a:spcAft>
                <a:spcPts val="0"/>
              </a:spcAft>
              <a:buClr>
                <a:schemeClr val="dk1"/>
              </a:buClr>
              <a:buSzPts val="800"/>
              <a:buNone/>
              <a:defRPr sz="800">
                <a:solidFill>
                  <a:schemeClr val="dk1"/>
                </a:solidFill>
              </a:defRPr>
            </a:lvl2pPr>
            <a:lvl3pPr lvl="2" algn="ctr">
              <a:spcBef>
                <a:spcPts val="0"/>
              </a:spcBef>
              <a:spcAft>
                <a:spcPts val="0"/>
              </a:spcAft>
              <a:buClr>
                <a:schemeClr val="dk1"/>
              </a:buClr>
              <a:buSzPts val="800"/>
              <a:buNone/>
              <a:defRPr sz="800">
                <a:solidFill>
                  <a:schemeClr val="dk1"/>
                </a:solidFill>
              </a:defRPr>
            </a:lvl3pPr>
            <a:lvl4pPr lvl="3" algn="ctr">
              <a:spcBef>
                <a:spcPts val="0"/>
              </a:spcBef>
              <a:spcAft>
                <a:spcPts val="0"/>
              </a:spcAft>
              <a:buClr>
                <a:schemeClr val="dk1"/>
              </a:buClr>
              <a:buSzPts val="800"/>
              <a:buNone/>
              <a:defRPr sz="800">
                <a:solidFill>
                  <a:schemeClr val="dk1"/>
                </a:solidFill>
              </a:defRPr>
            </a:lvl4pPr>
            <a:lvl5pPr lvl="4" algn="ctr">
              <a:spcBef>
                <a:spcPts val="0"/>
              </a:spcBef>
              <a:spcAft>
                <a:spcPts val="0"/>
              </a:spcAft>
              <a:buClr>
                <a:schemeClr val="dk1"/>
              </a:buClr>
              <a:buSzPts val="800"/>
              <a:buNone/>
              <a:defRPr sz="800">
                <a:solidFill>
                  <a:schemeClr val="dk1"/>
                </a:solidFill>
              </a:defRPr>
            </a:lvl5pPr>
            <a:lvl6pPr lvl="5" algn="ctr">
              <a:spcBef>
                <a:spcPts val="0"/>
              </a:spcBef>
              <a:spcAft>
                <a:spcPts val="0"/>
              </a:spcAft>
              <a:buClr>
                <a:schemeClr val="dk1"/>
              </a:buClr>
              <a:buSzPts val="800"/>
              <a:buNone/>
              <a:defRPr sz="800">
                <a:solidFill>
                  <a:schemeClr val="dk1"/>
                </a:solidFill>
              </a:defRPr>
            </a:lvl6pPr>
            <a:lvl7pPr lvl="6" algn="ctr">
              <a:spcBef>
                <a:spcPts val="0"/>
              </a:spcBef>
              <a:spcAft>
                <a:spcPts val="0"/>
              </a:spcAft>
              <a:buClr>
                <a:schemeClr val="dk1"/>
              </a:buClr>
              <a:buSzPts val="800"/>
              <a:buNone/>
              <a:defRPr sz="800">
                <a:solidFill>
                  <a:schemeClr val="dk1"/>
                </a:solidFill>
              </a:defRPr>
            </a:lvl7pPr>
            <a:lvl8pPr lvl="7" algn="ctr">
              <a:spcBef>
                <a:spcPts val="0"/>
              </a:spcBef>
              <a:spcAft>
                <a:spcPts val="0"/>
              </a:spcAft>
              <a:buClr>
                <a:schemeClr val="dk1"/>
              </a:buClr>
              <a:buSzPts val="800"/>
              <a:buNone/>
              <a:defRPr sz="800">
                <a:solidFill>
                  <a:schemeClr val="dk1"/>
                </a:solidFill>
              </a:defRPr>
            </a:lvl8pPr>
            <a:lvl9pPr lvl="8" algn="ctr">
              <a:spcBef>
                <a:spcPts val="0"/>
              </a:spcBef>
              <a:spcAft>
                <a:spcPts val="0"/>
              </a:spcAft>
              <a:buClr>
                <a:schemeClr val="dk1"/>
              </a:buClr>
              <a:buSzPts val="800"/>
              <a:buNone/>
              <a:defRPr sz="800">
                <a:solidFill>
                  <a:schemeClr val="dk1"/>
                </a:solidFill>
              </a:defRPr>
            </a:lvl9pPr>
          </a:lstStyle>
          <a:p/>
        </p:txBody>
      </p:sp>
      <p:sp>
        <p:nvSpPr>
          <p:cNvPr id="338" name="Google Shape;338;p41"/>
          <p:cNvSpPr txBox="1"/>
          <p:nvPr>
            <p:ph idx="18" type="subTitle"/>
          </p:nvPr>
        </p:nvSpPr>
        <p:spPr>
          <a:xfrm>
            <a:off x="7188325" y="4598973"/>
            <a:ext cx="1587900" cy="219600"/>
          </a:xfrm>
          <a:prstGeom prst="rect">
            <a:avLst/>
          </a:prstGeom>
        </p:spPr>
        <p:txBody>
          <a:bodyPr anchorCtr="0" anchor="ctr" bIns="0" lIns="0" spcFirstLastPara="1" rIns="0" wrap="square" tIns="0">
            <a:noAutofit/>
          </a:bodyPr>
          <a:lstStyle>
            <a:lvl1pPr lvl="0" algn="ctr">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1pPr>
            <a:lvl2pPr lvl="1"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2pPr>
            <a:lvl3pPr lvl="2"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3pPr>
            <a:lvl4pPr lvl="3"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4pPr>
            <a:lvl5pPr lvl="4"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5pPr>
            <a:lvl6pPr lvl="5"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6pPr>
            <a:lvl7pPr lvl="6"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7pPr>
            <a:lvl8pPr lvl="7"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8pPr>
            <a:lvl9pPr lvl="8"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9pPr>
          </a:lstStyle>
          <a:p/>
        </p:txBody>
      </p:sp>
      <p:sp>
        <p:nvSpPr>
          <p:cNvPr id="339" name="Google Shape;339;p41"/>
          <p:cNvSpPr txBox="1"/>
          <p:nvPr>
            <p:ph idx="19" type="subTitle"/>
          </p:nvPr>
        </p:nvSpPr>
        <p:spPr>
          <a:xfrm>
            <a:off x="4924850" y="3248209"/>
            <a:ext cx="1587900" cy="187800"/>
          </a:xfrm>
          <a:prstGeom prst="rect">
            <a:avLst/>
          </a:prstGeom>
        </p:spPr>
        <p:txBody>
          <a:bodyPr anchorCtr="0" anchor="t" bIns="0" lIns="0" spcFirstLastPara="1" rIns="0" wrap="square" tIns="0">
            <a:spAutoFit/>
          </a:bodyPr>
          <a:lstStyle>
            <a:lvl1pPr lvl="0" algn="ctr">
              <a:spcBef>
                <a:spcPts val="0"/>
              </a:spcBef>
              <a:spcAft>
                <a:spcPts val="0"/>
              </a:spcAft>
              <a:buClr>
                <a:schemeClr val="accent1"/>
              </a:buClr>
              <a:buSzPts val="1400"/>
              <a:buNone/>
              <a:defRPr>
                <a:solidFill>
                  <a:schemeClr val="accent1"/>
                </a:solidFill>
              </a:defRPr>
            </a:lvl1pPr>
            <a:lvl2pPr lvl="1" algn="ctr">
              <a:spcBef>
                <a:spcPts val="0"/>
              </a:spcBef>
              <a:spcAft>
                <a:spcPts val="0"/>
              </a:spcAft>
              <a:buClr>
                <a:schemeClr val="accent1"/>
              </a:buClr>
              <a:buSzPts val="1000"/>
              <a:buNone/>
              <a:defRPr sz="1000">
                <a:solidFill>
                  <a:schemeClr val="accent1"/>
                </a:solidFill>
              </a:defRPr>
            </a:lvl2pPr>
            <a:lvl3pPr lvl="2" algn="ctr">
              <a:spcBef>
                <a:spcPts val="0"/>
              </a:spcBef>
              <a:spcAft>
                <a:spcPts val="0"/>
              </a:spcAft>
              <a:buClr>
                <a:schemeClr val="accent1"/>
              </a:buClr>
              <a:buSzPts val="1000"/>
              <a:buNone/>
              <a:defRPr sz="1000">
                <a:solidFill>
                  <a:schemeClr val="accent1"/>
                </a:solidFill>
              </a:defRPr>
            </a:lvl3pPr>
            <a:lvl4pPr lvl="3" algn="ctr">
              <a:spcBef>
                <a:spcPts val="0"/>
              </a:spcBef>
              <a:spcAft>
                <a:spcPts val="0"/>
              </a:spcAft>
              <a:buClr>
                <a:schemeClr val="accent1"/>
              </a:buClr>
              <a:buSzPts val="1000"/>
              <a:buNone/>
              <a:defRPr sz="1000">
                <a:solidFill>
                  <a:schemeClr val="accent1"/>
                </a:solidFill>
              </a:defRPr>
            </a:lvl4pPr>
            <a:lvl5pPr lvl="4" algn="ctr">
              <a:spcBef>
                <a:spcPts val="0"/>
              </a:spcBef>
              <a:spcAft>
                <a:spcPts val="0"/>
              </a:spcAft>
              <a:buClr>
                <a:schemeClr val="accent1"/>
              </a:buClr>
              <a:buSzPts val="1000"/>
              <a:buNone/>
              <a:defRPr sz="1000">
                <a:solidFill>
                  <a:schemeClr val="accent1"/>
                </a:solidFill>
              </a:defRPr>
            </a:lvl5pPr>
            <a:lvl6pPr lvl="5" algn="ctr">
              <a:spcBef>
                <a:spcPts val="0"/>
              </a:spcBef>
              <a:spcAft>
                <a:spcPts val="0"/>
              </a:spcAft>
              <a:buClr>
                <a:schemeClr val="accent1"/>
              </a:buClr>
              <a:buSzPts val="1000"/>
              <a:buNone/>
              <a:defRPr sz="1000">
                <a:solidFill>
                  <a:schemeClr val="accent1"/>
                </a:solidFill>
              </a:defRPr>
            </a:lvl6pPr>
            <a:lvl7pPr lvl="6" algn="ctr">
              <a:spcBef>
                <a:spcPts val="0"/>
              </a:spcBef>
              <a:spcAft>
                <a:spcPts val="0"/>
              </a:spcAft>
              <a:buClr>
                <a:schemeClr val="accent1"/>
              </a:buClr>
              <a:buSzPts val="1000"/>
              <a:buNone/>
              <a:defRPr sz="1000">
                <a:solidFill>
                  <a:schemeClr val="accent1"/>
                </a:solidFill>
              </a:defRPr>
            </a:lvl7pPr>
            <a:lvl8pPr lvl="7" algn="ctr">
              <a:spcBef>
                <a:spcPts val="0"/>
              </a:spcBef>
              <a:spcAft>
                <a:spcPts val="0"/>
              </a:spcAft>
              <a:buClr>
                <a:schemeClr val="accent1"/>
              </a:buClr>
              <a:buSzPts val="1000"/>
              <a:buNone/>
              <a:defRPr sz="1000">
                <a:solidFill>
                  <a:schemeClr val="accent1"/>
                </a:solidFill>
              </a:defRPr>
            </a:lvl8pPr>
            <a:lvl9pPr lvl="8" algn="ctr">
              <a:spcBef>
                <a:spcPts val="0"/>
              </a:spcBef>
              <a:spcAft>
                <a:spcPts val="0"/>
              </a:spcAft>
              <a:buClr>
                <a:schemeClr val="accent1"/>
              </a:buClr>
              <a:buSzPts val="1000"/>
              <a:buNone/>
              <a:defRPr sz="1000">
                <a:solidFill>
                  <a:schemeClr val="accent1"/>
                </a:solidFill>
              </a:defRPr>
            </a:lvl9pPr>
          </a:lstStyle>
          <a:p/>
        </p:txBody>
      </p:sp>
      <p:sp>
        <p:nvSpPr>
          <p:cNvPr id="340" name="Google Shape;340;p41"/>
          <p:cNvSpPr txBox="1"/>
          <p:nvPr>
            <p:ph idx="20" type="subTitle"/>
          </p:nvPr>
        </p:nvSpPr>
        <p:spPr>
          <a:xfrm>
            <a:off x="4924850" y="3050375"/>
            <a:ext cx="1587900" cy="2196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800"/>
              <a:buNone/>
              <a:defRPr sz="800">
                <a:solidFill>
                  <a:schemeClr val="dk1"/>
                </a:solidFill>
              </a:defRPr>
            </a:lvl1pPr>
            <a:lvl2pPr lvl="1" algn="ctr">
              <a:spcBef>
                <a:spcPts val="0"/>
              </a:spcBef>
              <a:spcAft>
                <a:spcPts val="0"/>
              </a:spcAft>
              <a:buClr>
                <a:schemeClr val="dk1"/>
              </a:buClr>
              <a:buSzPts val="800"/>
              <a:buNone/>
              <a:defRPr sz="800">
                <a:solidFill>
                  <a:schemeClr val="dk1"/>
                </a:solidFill>
              </a:defRPr>
            </a:lvl2pPr>
            <a:lvl3pPr lvl="2" algn="ctr">
              <a:spcBef>
                <a:spcPts val="0"/>
              </a:spcBef>
              <a:spcAft>
                <a:spcPts val="0"/>
              </a:spcAft>
              <a:buClr>
                <a:schemeClr val="dk1"/>
              </a:buClr>
              <a:buSzPts val="800"/>
              <a:buNone/>
              <a:defRPr sz="800">
                <a:solidFill>
                  <a:schemeClr val="dk1"/>
                </a:solidFill>
              </a:defRPr>
            </a:lvl3pPr>
            <a:lvl4pPr lvl="3" algn="ctr">
              <a:spcBef>
                <a:spcPts val="0"/>
              </a:spcBef>
              <a:spcAft>
                <a:spcPts val="0"/>
              </a:spcAft>
              <a:buClr>
                <a:schemeClr val="dk1"/>
              </a:buClr>
              <a:buSzPts val="800"/>
              <a:buNone/>
              <a:defRPr sz="800">
                <a:solidFill>
                  <a:schemeClr val="dk1"/>
                </a:solidFill>
              </a:defRPr>
            </a:lvl4pPr>
            <a:lvl5pPr lvl="4" algn="ctr">
              <a:spcBef>
                <a:spcPts val="0"/>
              </a:spcBef>
              <a:spcAft>
                <a:spcPts val="0"/>
              </a:spcAft>
              <a:buClr>
                <a:schemeClr val="dk1"/>
              </a:buClr>
              <a:buSzPts val="800"/>
              <a:buNone/>
              <a:defRPr sz="800">
                <a:solidFill>
                  <a:schemeClr val="dk1"/>
                </a:solidFill>
              </a:defRPr>
            </a:lvl5pPr>
            <a:lvl6pPr lvl="5" algn="ctr">
              <a:spcBef>
                <a:spcPts val="0"/>
              </a:spcBef>
              <a:spcAft>
                <a:spcPts val="0"/>
              </a:spcAft>
              <a:buClr>
                <a:schemeClr val="dk1"/>
              </a:buClr>
              <a:buSzPts val="800"/>
              <a:buNone/>
              <a:defRPr sz="800">
                <a:solidFill>
                  <a:schemeClr val="dk1"/>
                </a:solidFill>
              </a:defRPr>
            </a:lvl6pPr>
            <a:lvl7pPr lvl="6" algn="ctr">
              <a:spcBef>
                <a:spcPts val="0"/>
              </a:spcBef>
              <a:spcAft>
                <a:spcPts val="0"/>
              </a:spcAft>
              <a:buClr>
                <a:schemeClr val="dk1"/>
              </a:buClr>
              <a:buSzPts val="800"/>
              <a:buNone/>
              <a:defRPr sz="800">
                <a:solidFill>
                  <a:schemeClr val="dk1"/>
                </a:solidFill>
              </a:defRPr>
            </a:lvl7pPr>
            <a:lvl8pPr lvl="7" algn="ctr">
              <a:spcBef>
                <a:spcPts val="0"/>
              </a:spcBef>
              <a:spcAft>
                <a:spcPts val="0"/>
              </a:spcAft>
              <a:buClr>
                <a:schemeClr val="dk1"/>
              </a:buClr>
              <a:buSzPts val="800"/>
              <a:buNone/>
              <a:defRPr sz="800">
                <a:solidFill>
                  <a:schemeClr val="dk1"/>
                </a:solidFill>
              </a:defRPr>
            </a:lvl8pPr>
            <a:lvl9pPr lvl="8" algn="ctr">
              <a:spcBef>
                <a:spcPts val="0"/>
              </a:spcBef>
              <a:spcAft>
                <a:spcPts val="0"/>
              </a:spcAft>
              <a:buClr>
                <a:schemeClr val="dk1"/>
              </a:buClr>
              <a:buSzPts val="800"/>
              <a:buNone/>
              <a:defRPr sz="800">
                <a:solidFill>
                  <a:schemeClr val="dk1"/>
                </a:solidFill>
              </a:defRPr>
            </a:lvl9pPr>
          </a:lstStyle>
          <a:p/>
        </p:txBody>
      </p:sp>
      <p:sp>
        <p:nvSpPr>
          <p:cNvPr id="341" name="Google Shape;341;p41"/>
          <p:cNvSpPr txBox="1"/>
          <p:nvPr>
            <p:ph idx="21" type="subTitle"/>
          </p:nvPr>
        </p:nvSpPr>
        <p:spPr>
          <a:xfrm>
            <a:off x="4924850" y="4598973"/>
            <a:ext cx="1587900" cy="219600"/>
          </a:xfrm>
          <a:prstGeom prst="rect">
            <a:avLst/>
          </a:prstGeom>
        </p:spPr>
        <p:txBody>
          <a:bodyPr anchorCtr="0" anchor="ctr" bIns="0" lIns="0" spcFirstLastPara="1" rIns="0" wrap="square" tIns="0">
            <a:noAutofit/>
          </a:bodyPr>
          <a:lstStyle>
            <a:lvl1pPr lvl="0" algn="ctr">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1pPr>
            <a:lvl2pPr lvl="1"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2pPr>
            <a:lvl3pPr lvl="2"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3pPr>
            <a:lvl4pPr lvl="3"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4pPr>
            <a:lvl5pPr lvl="4"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5pPr>
            <a:lvl6pPr lvl="5"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6pPr>
            <a:lvl7pPr lvl="6"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7pPr>
            <a:lvl8pPr lvl="7"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8pPr>
            <a:lvl9pPr lvl="8"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9pPr>
          </a:lstStyle>
          <a:p/>
        </p:txBody>
      </p:sp>
      <p:sp>
        <p:nvSpPr>
          <p:cNvPr id="342" name="Google Shape;342;p41"/>
          <p:cNvSpPr txBox="1"/>
          <p:nvPr>
            <p:ph idx="22" type="subTitle"/>
          </p:nvPr>
        </p:nvSpPr>
        <p:spPr>
          <a:xfrm>
            <a:off x="2643513" y="3248209"/>
            <a:ext cx="1587900" cy="187800"/>
          </a:xfrm>
          <a:prstGeom prst="rect">
            <a:avLst/>
          </a:prstGeom>
        </p:spPr>
        <p:txBody>
          <a:bodyPr anchorCtr="0" anchor="t" bIns="0" lIns="0" spcFirstLastPara="1" rIns="0" wrap="square" tIns="0">
            <a:spAutoFit/>
          </a:bodyPr>
          <a:lstStyle>
            <a:lvl1pPr lvl="0" algn="ctr">
              <a:spcBef>
                <a:spcPts val="0"/>
              </a:spcBef>
              <a:spcAft>
                <a:spcPts val="0"/>
              </a:spcAft>
              <a:buClr>
                <a:schemeClr val="accent1"/>
              </a:buClr>
              <a:buSzPts val="1400"/>
              <a:buNone/>
              <a:defRPr>
                <a:solidFill>
                  <a:schemeClr val="accent1"/>
                </a:solidFill>
              </a:defRPr>
            </a:lvl1pPr>
            <a:lvl2pPr lvl="1" algn="ctr">
              <a:spcBef>
                <a:spcPts val="0"/>
              </a:spcBef>
              <a:spcAft>
                <a:spcPts val="0"/>
              </a:spcAft>
              <a:buClr>
                <a:schemeClr val="accent1"/>
              </a:buClr>
              <a:buSzPts val="1000"/>
              <a:buNone/>
              <a:defRPr sz="1000">
                <a:solidFill>
                  <a:schemeClr val="accent1"/>
                </a:solidFill>
              </a:defRPr>
            </a:lvl2pPr>
            <a:lvl3pPr lvl="2" algn="ctr">
              <a:spcBef>
                <a:spcPts val="0"/>
              </a:spcBef>
              <a:spcAft>
                <a:spcPts val="0"/>
              </a:spcAft>
              <a:buClr>
                <a:schemeClr val="accent1"/>
              </a:buClr>
              <a:buSzPts val="1000"/>
              <a:buNone/>
              <a:defRPr sz="1000">
                <a:solidFill>
                  <a:schemeClr val="accent1"/>
                </a:solidFill>
              </a:defRPr>
            </a:lvl3pPr>
            <a:lvl4pPr lvl="3" algn="ctr">
              <a:spcBef>
                <a:spcPts val="0"/>
              </a:spcBef>
              <a:spcAft>
                <a:spcPts val="0"/>
              </a:spcAft>
              <a:buClr>
                <a:schemeClr val="accent1"/>
              </a:buClr>
              <a:buSzPts val="1000"/>
              <a:buNone/>
              <a:defRPr sz="1000">
                <a:solidFill>
                  <a:schemeClr val="accent1"/>
                </a:solidFill>
              </a:defRPr>
            </a:lvl4pPr>
            <a:lvl5pPr lvl="4" algn="ctr">
              <a:spcBef>
                <a:spcPts val="0"/>
              </a:spcBef>
              <a:spcAft>
                <a:spcPts val="0"/>
              </a:spcAft>
              <a:buClr>
                <a:schemeClr val="accent1"/>
              </a:buClr>
              <a:buSzPts val="1000"/>
              <a:buNone/>
              <a:defRPr sz="1000">
                <a:solidFill>
                  <a:schemeClr val="accent1"/>
                </a:solidFill>
              </a:defRPr>
            </a:lvl5pPr>
            <a:lvl6pPr lvl="5" algn="ctr">
              <a:spcBef>
                <a:spcPts val="0"/>
              </a:spcBef>
              <a:spcAft>
                <a:spcPts val="0"/>
              </a:spcAft>
              <a:buClr>
                <a:schemeClr val="accent1"/>
              </a:buClr>
              <a:buSzPts val="1000"/>
              <a:buNone/>
              <a:defRPr sz="1000">
                <a:solidFill>
                  <a:schemeClr val="accent1"/>
                </a:solidFill>
              </a:defRPr>
            </a:lvl6pPr>
            <a:lvl7pPr lvl="6" algn="ctr">
              <a:spcBef>
                <a:spcPts val="0"/>
              </a:spcBef>
              <a:spcAft>
                <a:spcPts val="0"/>
              </a:spcAft>
              <a:buClr>
                <a:schemeClr val="accent1"/>
              </a:buClr>
              <a:buSzPts val="1000"/>
              <a:buNone/>
              <a:defRPr sz="1000">
                <a:solidFill>
                  <a:schemeClr val="accent1"/>
                </a:solidFill>
              </a:defRPr>
            </a:lvl7pPr>
            <a:lvl8pPr lvl="7" algn="ctr">
              <a:spcBef>
                <a:spcPts val="0"/>
              </a:spcBef>
              <a:spcAft>
                <a:spcPts val="0"/>
              </a:spcAft>
              <a:buClr>
                <a:schemeClr val="accent1"/>
              </a:buClr>
              <a:buSzPts val="1000"/>
              <a:buNone/>
              <a:defRPr sz="1000">
                <a:solidFill>
                  <a:schemeClr val="accent1"/>
                </a:solidFill>
              </a:defRPr>
            </a:lvl8pPr>
            <a:lvl9pPr lvl="8" algn="ctr">
              <a:spcBef>
                <a:spcPts val="0"/>
              </a:spcBef>
              <a:spcAft>
                <a:spcPts val="0"/>
              </a:spcAft>
              <a:buClr>
                <a:schemeClr val="accent1"/>
              </a:buClr>
              <a:buSzPts val="1000"/>
              <a:buNone/>
              <a:defRPr sz="1000">
                <a:solidFill>
                  <a:schemeClr val="accent1"/>
                </a:solidFill>
              </a:defRPr>
            </a:lvl9pPr>
          </a:lstStyle>
          <a:p/>
        </p:txBody>
      </p:sp>
      <p:sp>
        <p:nvSpPr>
          <p:cNvPr id="343" name="Google Shape;343;p41"/>
          <p:cNvSpPr txBox="1"/>
          <p:nvPr>
            <p:ph idx="23" type="subTitle"/>
          </p:nvPr>
        </p:nvSpPr>
        <p:spPr>
          <a:xfrm>
            <a:off x="2643513" y="3050375"/>
            <a:ext cx="1587900" cy="2196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800"/>
              <a:buNone/>
              <a:defRPr sz="800">
                <a:solidFill>
                  <a:schemeClr val="dk1"/>
                </a:solidFill>
              </a:defRPr>
            </a:lvl1pPr>
            <a:lvl2pPr lvl="1" algn="ctr">
              <a:spcBef>
                <a:spcPts val="0"/>
              </a:spcBef>
              <a:spcAft>
                <a:spcPts val="0"/>
              </a:spcAft>
              <a:buClr>
                <a:schemeClr val="dk1"/>
              </a:buClr>
              <a:buSzPts val="800"/>
              <a:buNone/>
              <a:defRPr sz="800">
                <a:solidFill>
                  <a:schemeClr val="dk1"/>
                </a:solidFill>
              </a:defRPr>
            </a:lvl2pPr>
            <a:lvl3pPr lvl="2" algn="ctr">
              <a:spcBef>
                <a:spcPts val="0"/>
              </a:spcBef>
              <a:spcAft>
                <a:spcPts val="0"/>
              </a:spcAft>
              <a:buClr>
                <a:schemeClr val="dk1"/>
              </a:buClr>
              <a:buSzPts val="800"/>
              <a:buNone/>
              <a:defRPr sz="800">
                <a:solidFill>
                  <a:schemeClr val="dk1"/>
                </a:solidFill>
              </a:defRPr>
            </a:lvl3pPr>
            <a:lvl4pPr lvl="3" algn="ctr">
              <a:spcBef>
                <a:spcPts val="0"/>
              </a:spcBef>
              <a:spcAft>
                <a:spcPts val="0"/>
              </a:spcAft>
              <a:buClr>
                <a:schemeClr val="dk1"/>
              </a:buClr>
              <a:buSzPts val="800"/>
              <a:buNone/>
              <a:defRPr sz="800">
                <a:solidFill>
                  <a:schemeClr val="dk1"/>
                </a:solidFill>
              </a:defRPr>
            </a:lvl4pPr>
            <a:lvl5pPr lvl="4" algn="ctr">
              <a:spcBef>
                <a:spcPts val="0"/>
              </a:spcBef>
              <a:spcAft>
                <a:spcPts val="0"/>
              </a:spcAft>
              <a:buClr>
                <a:schemeClr val="dk1"/>
              </a:buClr>
              <a:buSzPts val="800"/>
              <a:buNone/>
              <a:defRPr sz="800">
                <a:solidFill>
                  <a:schemeClr val="dk1"/>
                </a:solidFill>
              </a:defRPr>
            </a:lvl5pPr>
            <a:lvl6pPr lvl="5" algn="ctr">
              <a:spcBef>
                <a:spcPts val="0"/>
              </a:spcBef>
              <a:spcAft>
                <a:spcPts val="0"/>
              </a:spcAft>
              <a:buClr>
                <a:schemeClr val="dk1"/>
              </a:buClr>
              <a:buSzPts val="800"/>
              <a:buNone/>
              <a:defRPr sz="800">
                <a:solidFill>
                  <a:schemeClr val="dk1"/>
                </a:solidFill>
              </a:defRPr>
            </a:lvl6pPr>
            <a:lvl7pPr lvl="6" algn="ctr">
              <a:spcBef>
                <a:spcPts val="0"/>
              </a:spcBef>
              <a:spcAft>
                <a:spcPts val="0"/>
              </a:spcAft>
              <a:buClr>
                <a:schemeClr val="dk1"/>
              </a:buClr>
              <a:buSzPts val="800"/>
              <a:buNone/>
              <a:defRPr sz="800">
                <a:solidFill>
                  <a:schemeClr val="dk1"/>
                </a:solidFill>
              </a:defRPr>
            </a:lvl7pPr>
            <a:lvl8pPr lvl="7" algn="ctr">
              <a:spcBef>
                <a:spcPts val="0"/>
              </a:spcBef>
              <a:spcAft>
                <a:spcPts val="0"/>
              </a:spcAft>
              <a:buClr>
                <a:schemeClr val="dk1"/>
              </a:buClr>
              <a:buSzPts val="800"/>
              <a:buNone/>
              <a:defRPr sz="800">
                <a:solidFill>
                  <a:schemeClr val="dk1"/>
                </a:solidFill>
              </a:defRPr>
            </a:lvl8pPr>
            <a:lvl9pPr lvl="8" algn="ctr">
              <a:spcBef>
                <a:spcPts val="0"/>
              </a:spcBef>
              <a:spcAft>
                <a:spcPts val="0"/>
              </a:spcAft>
              <a:buClr>
                <a:schemeClr val="dk1"/>
              </a:buClr>
              <a:buSzPts val="800"/>
              <a:buNone/>
              <a:defRPr sz="800">
                <a:solidFill>
                  <a:schemeClr val="dk1"/>
                </a:solidFill>
              </a:defRPr>
            </a:lvl9pPr>
          </a:lstStyle>
          <a:p/>
        </p:txBody>
      </p:sp>
      <p:sp>
        <p:nvSpPr>
          <p:cNvPr id="344" name="Google Shape;344;p41"/>
          <p:cNvSpPr txBox="1"/>
          <p:nvPr>
            <p:ph idx="24" type="subTitle"/>
          </p:nvPr>
        </p:nvSpPr>
        <p:spPr>
          <a:xfrm>
            <a:off x="2643513" y="4598973"/>
            <a:ext cx="1587900" cy="219600"/>
          </a:xfrm>
          <a:prstGeom prst="rect">
            <a:avLst/>
          </a:prstGeom>
        </p:spPr>
        <p:txBody>
          <a:bodyPr anchorCtr="0" anchor="ctr" bIns="0" lIns="0" spcFirstLastPara="1" rIns="0" wrap="square" tIns="0">
            <a:noAutofit/>
          </a:bodyPr>
          <a:lstStyle>
            <a:lvl1pPr lvl="0" algn="ctr">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1pPr>
            <a:lvl2pPr lvl="1"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2pPr>
            <a:lvl3pPr lvl="2"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3pPr>
            <a:lvl4pPr lvl="3"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4pPr>
            <a:lvl5pPr lvl="4"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5pPr>
            <a:lvl6pPr lvl="5"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6pPr>
            <a:lvl7pPr lvl="6"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7pPr>
            <a:lvl8pPr lvl="7"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8pPr>
            <a:lvl9pPr lvl="8"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Eight members">
  <p:cSld name="CUSTOM_6">
    <p:spTree>
      <p:nvGrpSpPr>
        <p:cNvPr id="345" name="Shape 345"/>
        <p:cNvGrpSpPr/>
        <p:nvPr/>
      </p:nvGrpSpPr>
      <p:grpSpPr>
        <a:xfrm>
          <a:off x="0" y="0"/>
          <a:ext cx="0" cy="0"/>
          <a:chOff x="0" y="0"/>
          <a:chExt cx="0" cy="0"/>
        </a:xfrm>
      </p:grpSpPr>
      <p:sp>
        <p:nvSpPr>
          <p:cNvPr id="346" name="Google Shape;346;p42"/>
          <p:cNvSpPr txBox="1"/>
          <p:nvPr>
            <p:ph idx="1" type="subTitle"/>
          </p:nvPr>
        </p:nvSpPr>
        <p:spPr>
          <a:xfrm>
            <a:off x="6750600" y="1283963"/>
            <a:ext cx="2026200" cy="187800"/>
          </a:xfrm>
          <a:prstGeom prst="rect">
            <a:avLst/>
          </a:prstGeom>
        </p:spPr>
        <p:txBody>
          <a:bodyPr anchorCtr="0" anchor="ctr" bIns="0" lIns="0" spcFirstLastPara="1" rIns="0" wrap="square" tIns="0">
            <a:noAutofit/>
          </a:bodyPr>
          <a:lstStyle>
            <a:lvl1pPr lvl="0">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347" name="Google Shape;347;p42"/>
          <p:cNvSpPr txBox="1"/>
          <p:nvPr>
            <p:ph idx="2" type="subTitle"/>
          </p:nvPr>
        </p:nvSpPr>
        <p:spPr>
          <a:xfrm>
            <a:off x="6750600" y="1054750"/>
            <a:ext cx="2026200" cy="219600"/>
          </a:xfrm>
          <a:prstGeom prst="rect">
            <a:avLst/>
          </a:prstGeom>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348" name="Google Shape;348;p42"/>
          <p:cNvSpPr txBox="1"/>
          <p:nvPr>
            <p:ph idx="3" type="subTitle"/>
          </p:nvPr>
        </p:nvSpPr>
        <p:spPr>
          <a:xfrm>
            <a:off x="6750600" y="1427900"/>
            <a:ext cx="2026200" cy="219600"/>
          </a:xfrm>
          <a:prstGeom prst="rect">
            <a:avLst/>
          </a:prstGeom>
        </p:spPr>
        <p:txBody>
          <a:bodyPr anchorCtr="0" anchor="ctr" bIns="0" lIns="0" spcFirstLastPara="1" rIns="0" wrap="square" tIns="0">
            <a:noAutofit/>
          </a:bodyPr>
          <a:lstStyle>
            <a:lvl1pPr lvl="0">
              <a:spcBef>
                <a:spcPts val="0"/>
              </a:spcBef>
              <a:spcAft>
                <a:spcPts val="0"/>
              </a:spcAft>
              <a:buSzPts val="900"/>
              <a:buFont typeface="DM Sans Light"/>
              <a:buNone/>
              <a:defRPr sz="900">
                <a:latin typeface="DM Sans Light"/>
                <a:ea typeface="DM Sans Light"/>
                <a:cs typeface="DM Sans Light"/>
                <a:sym typeface="DM Sans Light"/>
              </a:defRPr>
            </a:lvl1pPr>
            <a:lvl2pPr lvl="1">
              <a:spcBef>
                <a:spcPts val="0"/>
              </a:spcBef>
              <a:spcAft>
                <a:spcPts val="0"/>
              </a:spcAft>
              <a:buSzPts val="900"/>
              <a:buFont typeface="DM Sans Light"/>
              <a:buNone/>
              <a:defRPr sz="900">
                <a:latin typeface="DM Sans Light"/>
                <a:ea typeface="DM Sans Light"/>
                <a:cs typeface="DM Sans Light"/>
                <a:sym typeface="DM Sans Light"/>
              </a:defRPr>
            </a:lvl2pPr>
            <a:lvl3pPr lvl="2">
              <a:spcBef>
                <a:spcPts val="0"/>
              </a:spcBef>
              <a:spcAft>
                <a:spcPts val="0"/>
              </a:spcAft>
              <a:buSzPts val="900"/>
              <a:buFont typeface="DM Sans Light"/>
              <a:buNone/>
              <a:defRPr sz="900">
                <a:latin typeface="DM Sans Light"/>
                <a:ea typeface="DM Sans Light"/>
                <a:cs typeface="DM Sans Light"/>
                <a:sym typeface="DM Sans Light"/>
              </a:defRPr>
            </a:lvl3pPr>
            <a:lvl4pPr lvl="3">
              <a:spcBef>
                <a:spcPts val="0"/>
              </a:spcBef>
              <a:spcAft>
                <a:spcPts val="0"/>
              </a:spcAft>
              <a:buSzPts val="900"/>
              <a:buFont typeface="DM Sans Light"/>
              <a:buNone/>
              <a:defRPr sz="900">
                <a:latin typeface="DM Sans Light"/>
                <a:ea typeface="DM Sans Light"/>
                <a:cs typeface="DM Sans Light"/>
                <a:sym typeface="DM Sans Light"/>
              </a:defRPr>
            </a:lvl4pPr>
            <a:lvl5pPr lvl="4">
              <a:spcBef>
                <a:spcPts val="0"/>
              </a:spcBef>
              <a:spcAft>
                <a:spcPts val="0"/>
              </a:spcAft>
              <a:buSzPts val="900"/>
              <a:buFont typeface="DM Sans Light"/>
              <a:buNone/>
              <a:defRPr sz="900">
                <a:latin typeface="DM Sans Light"/>
                <a:ea typeface="DM Sans Light"/>
                <a:cs typeface="DM Sans Light"/>
                <a:sym typeface="DM Sans Light"/>
              </a:defRPr>
            </a:lvl5pPr>
            <a:lvl6pPr lvl="5">
              <a:spcBef>
                <a:spcPts val="0"/>
              </a:spcBef>
              <a:spcAft>
                <a:spcPts val="0"/>
              </a:spcAft>
              <a:buSzPts val="900"/>
              <a:buFont typeface="DM Sans Light"/>
              <a:buNone/>
              <a:defRPr sz="900">
                <a:latin typeface="DM Sans Light"/>
                <a:ea typeface="DM Sans Light"/>
                <a:cs typeface="DM Sans Light"/>
                <a:sym typeface="DM Sans Light"/>
              </a:defRPr>
            </a:lvl6pPr>
            <a:lvl7pPr lvl="6">
              <a:spcBef>
                <a:spcPts val="0"/>
              </a:spcBef>
              <a:spcAft>
                <a:spcPts val="0"/>
              </a:spcAft>
              <a:buSzPts val="900"/>
              <a:buFont typeface="DM Sans Light"/>
              <a:buNone/>
              <a:defRPr sz="900">
                <a:latin typeface="DM Sans Light"/>
                <a:ea typeface="DM Sans Light"/>
                <a:cs typeface="DM Sans Light"/>
                <a:sym typeface="DM Sans Light"/>
              </a:defRPr>
            </a:lvl7pPr>
            <a:lvl8pPr lvl="7">
              <a:spcBef>
                <a:spcPts val="0"/>
              </a:spcBef>
              <a:spcAft>
                <a:spcPts val="0"/>
              </a:spcAft>
              <a:buSzPts val="900"/>
              <a:buFont typeface="DM Sans Light"/>
              <a:buNone/>
              <a:defRPr sz="900">
                <a:latin typeface="DM Sans Light"/>
                <a:ea typeface="DM Sans Light"/>
                <a:cs typeface="DM Sans Light"/>
                <a:sym typeface="DM Sans Light"/>
              </a:defRPr>
            </a:lvl8pPr>
            <a:lvl9pPr lvl="8">
              <a:spcBef>
                <a:spcPts val="0"/>
              </a:spcBef>
              <a:spcAft>
                <a:spcPts val="0"/>
              </a:spcAft>
              <a:buSzPts val="900"/>
              <a:buFont typeface="DM Sans Light"/>
              <a:buNone/>
              <a:defRPr sz="900">
                <a:latin typeface="DM Sans Light"/>
                <a:ea typeface="DM Sans Light"/>
                <a:cs typeface="DM Sans Light"/>
                <a:sym typeface="DM Sans Light"/>
              </a:defRPr>
            </a:lvl9pPr>
          </a:lstStyle>
          <a:p/>
        </p:txBody>
      </p:sp>
      <p:sp>
        <p:nvSpPr>
          <p:cNvPr id="349" name="Google Shape;349;p42"/>
          <p:cNvSpPr/>
          <p:nvPr>
            <p:ph idx="4" type="pic"/>
          </p:nvPr>
        </p:nvSpPr>
        <p:spPr>
          <a:xfrm>
            <a:off x="6080709" y="1066100"/>
            <a:ext cx="530400" cy="530400"/>
          </a:xfrm>
          <a:prstGeom prst="rect">
            <a:avLst/>
          </a:prstGeom>
          <a:noFill/>
          <a:ln>
            <a:noFill/>
          </a:ln>
        </p:spPr>
      </p:sp>
      <p:sp>
        <p:nvSpPr>
          <p:cNvPr id="350" name="Google Shape;350;p42"/>
          <p:cNvSpPr txBox="1"/>
          <p:nvPr>
            <p:ph idx="5" type="subTitle"/>
          </p:nvPr>
        </p:nvSpPr>
        <p:spPr>
          <a:xfrm>
            <a:off x="3824550" y="1283963"/>
            <a:ext cx="2026200" cy="187800"/>
          </a:xfrm>
          <a:prstGeom prst="rect">
            <a:avLst/>
          </a:prstGeom>
        </p:spPr>
        <p:txBody>
          <a:bodyPr anchorCtr="0" anchor="ctr" bIns="0" lIns="0" spcFirstLastPara="1" rIns="0" wrap="square" tIns="0">
            <a:noAutofit/>
          </a:bodyPr>
          <a:lstStyle>
            <a:lvl1pPr lvl="0">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351" name="Google Shape;351;p42"/>
          <p:cNvSpPr txBox="1"/>
          <p:nvPr>
            <p:ph idx="6" type="subTitle"/>
          </p:nvPr>
        </p:nvSpPr>
        <p:spPr>
          <a:xfrm>
            <a:off x="3824550" y="1054750"/>
            <a:ext cx="2026200" cy="219600"/>
          </a:xfrm>
          <a:prstGeom prst="rect">
            <a:avLst/>
          </a:prstGeom>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352" name="Google Shape;352;p42"/>
          <p:cNvSpPr txBox="1"/>
          <p:nvPr>
            <p:ph idx="7" type="subTitle"/>
          </p:nvPr>
        </p:nvSpPr>
        <p:spPr>
          <a:xfrm>
            <a:off x="3824550" y="1427900"/>
            <a:ext cx="2026200" cy="219600"/>
          </a:xfrm>
          <a:prstGeom prst="rect">
            <a:avLst/>
          </a:prstGeom>
        </p:spPr>
        <p:txBody>
          <a:bodyPr anchorCtr="0" anchor="ctr" bIns="0" lIns="0" spcFirstLastPara="1" rIns="0" wrap="square" tIns="0">
            <a:noAutofit/>
          </a:bodyPr>
          <a:lstStyle>
            <a:lvl1pPr lvl="0">
              <a:spcBef>
                <a:spcPts val="0"/>
              </a:spcBef>
              <a:spcAft>
                <a:spcPts val="0"/>
              </a:spcAft>
              <a:buSzPts val="900"/>
              <a:buFont typeface="DM Sans Light"/>
              <a:buNone/>
              <a:defRPr sz="900">
                <a:latin typeface="DM Sans Light"/>
                <a:ea typeface="DM Sans Light"/>
                <a:cs typeface="DM Sans Light"/>
                <a:sym typeface="DM Sans Light"/>
              </a:defRPr>
            </a:lvl1pPr>
            <a:lvl2pPr lvl="1">
              <a:spcBef>
                <a:spcPts val="0"/>
              </a:spcBef>
              <a:spcAft>
                <a:spcPts val="0"/>
              </a:spcAft>
              <a:buSzPts val="900"/>
              <a:buFont typeface="DM Sans Light"/>
              <a:buNone/>
              <a:defRPr sz="900">
                <a:latin typeface="DM Sans Light"/>
                <a:ea typeface="DM Sans Light"/>
                <a:cs typeface="DM Sans Light"/>
                <a:sym typeface="DM Sans Light"/>
              </a:defRPr>
            </a:lvl2pPr>
            <a:lvl3pPr lvl="2">
              <a:spcBef>
                <a:spcPts val="0"/>
              </a:spcBef>
              <a:spcAft>
                <a:spcPts val="0"/>
              </a:spcAft>
              <a:buSzPts val="900"/>
              <a:buFont typeface="DM Sans Light"/>
              <a:buNone/>
              <a:defRPr sz="900">
                <a:latin typeface="DM Sans Light"/>
                <a:ea typeface="DM Sans Light"/>
                <a:cs typeface="DM Sans Light"/>
                <a:sym typeface="DM Sans Light"/>
              </a:defRPr>
            </a:lvl3pPr>
            <a:lvl4pPr lvl="3">
              <a:spcBef>
                <a:spcPts val="0"/>
              </a:spcBef>
              <a:spcAft>
                <a:spcPts val="0"/>
              </a:spcAft>
              <a:buSzPts val="900"/>
              <a:buFont typeface="DM Sans Light"/>
              <a:buNone/>
              <a:defRPr sz="900">
                <a:latin typeface="DM Sans Light"/>
                <a:ea typeface="DM Sans Light"/>
                <a:cs typeface="DM Sans Light"/>
                <a:sym typeface="DM Sans Light"/>
              </a:defRPr>
            </a:lvl4pPr>
            <a:lvl5pPr lvl="4">
              <a:spcBef>
                <a:spcPts val="0"/>
              </a:spcBef>
              <a:spcAft>
                <a:spcPts val="0"/>
              </a:spcAft>
              <a:buSzPts val="900"/>
              <a:buFont typeface="DM Sans Light"/>
              <a:buNone/>
              <a:defRPr sz="900">
                <a:latin typeface="DM Sans Light"/>
                <a:ea typeface="DM Sans Light"/>
                <a:cs typeface="DM Sans Light"/>
                <a:sym typeface="DM Sans Light"/>
              </a:defRPr>
            </a:lvl5pPr>
            <a:lvl6pPr lvl="5">
              <a:spcBef>
                <a:spcPts val="0"/>
              </a:spcBef>
              <a:spcAft>
                <a:spcPts val="0"/>
              </a:spcAft>
              <a:buSzPts val="900"/>
              <a:buFont typeface="DM Sans Light"/>
              <a:buNone/>
              <a:defRPr sz="900">
                <a:latin typeface="DM Sans Light"/>
                <a:ea typeface="DM Sans Light"/>
                <a:cs typeface="DM Sans Light"/>
                <a:sym typeface="DM Sans Light"/>
              </a:defRPr>
            </a:lvl6pPr>
            <a:lvl7pPr lvl="6">
              <a:spcBef>
                <a:spcPts val="0"/>
              </a:spcBef>
              <a:spcAft>
                <a:spcPts val="0"/>
              </a:spcAft>
              <a:buSzPts val="900"/>
              <a:buFont typeface="DM Sans Light"/>
              <a:buNone/>
              <a:defRPr sz="900">
                <a:latin typeface="DM Sans Light"/>
                <a:ea typeface="DM Sans Light"/>
                <a:cs typeface="DM Sans Light"/>
                <a:sym typeface="DM Sans Light"/>
              </a:defRPr>
            </a:lvl7pPr>
            <a:lvl8pPr lvl="7">
              <a:spcBef>
                <a:spcPts val="0"/>
              </a:spcBef>
              <a:spcAft>
                <a:spcPts val="0"/>
              </a:spcAft>
              <a:buSzPts val="900"/>
              <a:buFont typeface="DM Sans Light"/>
              <a:buNone/>
              <a:defRPr sz="900">
                <a:latin typeface="DM Sans Light"/>
                <a:ea typeface="DM Sans Light"/>
                <a:cs typeface="DM Sans Light"/>
                <a:sym typeface="DM Sans Light"/>
              </a:defRPr>
            </a:lvl8pPr>
            <a:lvl9pPr lvl="8">
              <a:spcBef>
                <a:spcPts val="0"/>
              </a:spcBef>
              <a:spcAft>
                <a:spcPts val="0"/>
              </a:spcAft>
              <a:buSzPts val="900"/>
              <a:buFont typeface="DM Sans Light"/>
              <a:buNone/>
              <a:defRPr sz="900">
                <a:latin typeface="DM Sans Light"/>
                <a:ea typeface="DM Sans Light"/>
                <a:cs typeface="DM Sans Light"/>
                <a:sym typeface="DM Sans Light"/>
              </a:defRPr>
            </a:lvl9pPr>
          </a:lstStyle>
          <a:p/>
        </p:txBody>
      </p:sp>
      <p:sp>
        <p:nvSpPr>
          <p:cNvPr id="353" name="Google Shape;353;p42"/>
          <p:cNvSpPr/>
          <p:nvPr>
            <p:ph idx="8" type="pic"/>
          </p:nvPr>
        </p:nvSpPr>
        <p:spPr>
          <a:xfrm>
            <a:off x="3154659" y="1066100"/>
            <a:ext cx="530400" cy="530400"/>
          </a:xfrm>
          <a:prstGeom prst="rect">
            <a:avLst/>
          </a:prstGeom>
          <a:noFill/>
          <a:ln>
            <a:noFill/>
          </a:ln>
        </p:spPr>
      </p:sp>
      <p:sp>
        <p:nvSpPr>
          <p:cNvPr id="354" name="Google Shape;354;p42"/>
          <p:cNvSpPr txBox="1"/>
          <p:nvPr>
            <p:ph idx="9" type="subTitle"/>
          </p:nvPr>
        </p:nvSpPr>
        <p:spPr>
          <a:xfrm>
            <a:off x="6750600" y="2193728"/>
            <a:ext cx="2026200" cy="187800"/>
          </a:xfrm>
          <a:prstGeom prst="rect">
            <a:avLst/>
          </a:prstGeom>
        </p:spPr>
        <p:txBody>
          <a:bodyPr anchorCtr="0" anchor="ctr" bIns="0" lIns="0" spcFirstLastPara="1" rIns="0" wrap="square" tIns="0">
            <a:noAutofit/>
          </a:bodyPr>
          <a:lstStyle>
            <a:lvl1pPr lvl="0">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355" name="Google Shape;355;p42"/>
          <p:cNvSpPr txBox="1"/>
          <p:nvPr>
            <p:ph idx="13" type="subTitle"/>
          </p:nvPr>
        </p:nvSpPr>
        <p:spPr>
          <a:xfrm>
            <a:off x="6750600" y="1964514"/>
            <a:ext cx="2026200" cy="219600"/>
          </a:xfrm>
          <a:prstGeom prst="rect">
            <a:avLst/>
          </a:prstGeom>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356" name="Google Shape;356;p42"/>
          <p:cNvSpPr txBox="1"/>
          <p:nvPr>
            <p:ph idx="14" type="subTitle"/>
          </p:nvPr>
        </p:nvSpPr>
        <p:spPr>
          <a:xfrm>
            <a:off x="6750600" y="2337664"/>
            <a:ext cx="2026200" cy="219600"/>
          </a:xfrm>
          <a:prstGeom prst="rect">
            <a:avLst/>
          </a:prstGeom>
        </p:spPr>
        <p:txBody>
          <a:bodyPr anchorCtr="0" anchor="ctr" bIns="0" lIns="0" spcFirstLastPara="1" rIns="0" wrap="square" tIns="0">
            <a:noAutofit/>
          </a:bodyPr>
          <a:lstStyle>
            <a:lvl1pPr lvl="0">
              <a:spcBef>
                <a:spcPts val="0"/>
              </a:spcBef>
              <a:spcAft>
                <a:spcPts val="0"/>
              </a:spcAft>
              <a:buSzPts val="900"/>
              <a:buFont typeface="DM Sans Light"/>
              <a:buNone/>
              <a:defRPr sz="900">
                <a:latin typeface="DM Sans Light"/>
                <a:ea typeface="DM Sans Light"/>
                <a:cs typeface="DM Sans Light"/>
                <a:sym typeface="DM Sans Light"/>
              </a:defRPr>
            </a:lvl1pPr>
            <a:lvl2pPr lvl="1">
              <a:spcBef>
                <a:spcPts val="0"/>
              </a:spcBef>
              <a:spcAft>
                <a:spcPts val="0"/>
              </a:spcAft>
              <a:buSzPts val="900"/>
              <a:buFont typeface="DM Sans Light"/>
              <a:buNone/>
              <a:defRPr sz="900">
                <a:latin typeface="DM Sans Light"/>
                <a:ea typeface="DM Sans Light"/>
                <a:cs typeface="DM Sans Light"/>
                <a:sym typeface="DM Sans Light"/>
              </a:defRPr>
            </a:lvl2pPr>
            <a:lvl3pPr lvl="2">
              <a:spcBef>
                <a:spcPts val="0"/>
              </a:spcBef>
              <a:spcAft>
                <a:spcPts val="0"/>
              </a:spcAft>
              <a:buSzPts val="900"/>
              <a:buFont typeface="DM Sans Light"/>
              <a:buNone/>
              <a:defRPr sz="900">
                <a:latin typeface="DM Sans Light"/>
                <a:ea typeface="DM Sans Light"/>
                <a:cs typeface="DM Sans Light"/>
                <a:sym typeface="DM Sans Light"/>
              </a:defRPr>
            </a:lvl3pPr>
            <a:lvl4pPr lvl="3">
              <a:spcBef>
                <a:spcPts val="0"/>
              </a:spcBef>
              <a:spcAft>
                <a:spcPts val="0"/>
              </a:spcAft>
              <a:buSzPts val="900"/>
              <a:buFont typeface="DM Sans Light"/>
              <a:buNone/>
              <a:defRPr sz="900">
                <a:latin typeface="DM Sans Light"/>
                <a:ea typeface="DM Sans Light"/>
                <a:cs typeface="DM Sans Light"/>
                <a:sym typeface="DM Sans Light"/>
              </a:defRPr>
            </a:lvl4pPr>
            <a:lvl5pPr lvl="4">
              <a:spcBef>
                <a:spcPts val="0"/>
              </a:spcBef>
              <a:spcAft>
                <a:spcPts val="0"/>
              </a:spcAft>
              <a:buSzPts val="900"/>
              <a:buFont typeface="DM Sans Light"/>
              <a:buNone/>
              <a:defRPr sz="900">
                <a:latin typeface="DM Sans Light"/>
                <a:ea typeface="DM Sans Light"/>
                <a:cs typeface="DM Sans Light"/>
                <a:sym typeface="DM Sans Light"/>
              </a:defRPr>
            </a:lvl5pPr>
            <a:lvl6pPr lvl="5">
              <a:spcBef>
                <a:spcPts val="0"/>
              </a:spcBef>
              <a:spcAft>
                <a:spcPts val="0"/>
              </a:spcAft>
              <a:buSzPts val="900"/>
              <a:buFont typeface="DM Sans Light"/>
              <a:buNone/>
              <a:defRPr sz="900">
                <a:latin typeface="DM Sans Light"/>
                <a:ea typeface="DM Sans Light"/>
                <a:cs typeface="DM Sans Light"/>
                <a:sym typeface="DM Sans Light"/>
              </a:defRPr>
            </a:lvl6pPr>
            <a:lvl7pPr lvl="6">
              <a:spcBef>
                <a:spcPts val="0"/>
              </a:spcBef>
              <a:spcAft>
                <a:spcPts val="0"/>
              </a:spcAft>
              <a:buSzPts val="900"/>
              <a:buFont typeface="DM Sans Light"/>
              <a:buNone/>
              <a:defRPr sz="900">
                <a:latin typeface="DM Sans Light"/>
                <a:ea typeface="DM Sans Light"/>
                <a:cs typeface="DM Sans Light"/>
                <a:sym typeface="DM Sans Light"/>
              </a:defRPr>
            </a:lvl7pPr>
            <a:lvl8pPr lvl="7">
              <a:spcBef>
                <a:spcPts val="0"/>
              </a:spcBef>
              <a:spcAft>
                <a:spcPts val="0"/>
              </a:spcAft>
              <a:buSzPts val="900"/>
              <a:buFont typeface="DM Sans Light"/>
              <a:buNone/>
              <a:defRPr sz="900">
                <a:latin typeface="DM Sans Light"/>
                <a:ea typeface="DM Sans Light"/>
                <a:cs typeface="DM Sans Light"/>
                <a:sym typeface="DM Sans Light"/>
              </a:defRPr>
            </a:lvl8pPr>
            <a:lvl9pPr lvl="8">
              <a:spcBef>
                <a:spcPts val="0"/>
              </a:spcBef>
              <a:spcAft>
                <a:spcPts val="0"/>
              </a:spcAft>
              <a:buSzPts val="900"/>
              <a:buFont typeface="DM Sans Light"/>
              <a:buNone/>
              <a:defRPr sz="900">
                <a:latin typeface="DM Sans Light"/>
                <a:ea typeface="DM Sans Light"/>
                <a:cs typeface="DM Sans Light"/>
                <a:sym typeface="DM Sans Light"/>
              </a:defRPr>
            </a:lvl9pPr>
          </a:lstStyle>
          <a:p/>
        </p:txBody>
      </p:sp>
      <p:sp>
        <p:nvSpPr>
          <p:cNvPr id="357" name="Google Shape;357;p42"/>
          <p:cNvSpPr/>
          <p:nvPr>
            <p:ph idx="15" type="pic"/>
          </p:nvPr>
        </p:nvSpPr>
        <p:spPr>
          <a:xfrm>
            <a:off x="6080709" y="1975864"/>
            <a:ext cx="530400" cy="530400"/>
          </a:xfrm>
          <a:prstGeom prst="rect">
            <a:avLst/>
          </a:prstGeom>
          <a:noFill/>
          <a:ln>
            <a:noFill/>
          </a:ln>
        </p:spPr>
      </p:sp>
      <p:sp>
        <p:nvSpPr>
          <p:cNvPr id="358" name="Google Shape;358;p42"/>
          <p:cNvSpPr txBox="1"/>
          <p:nvPr>
            <p:ph idx="16" type="subTitle"/>
          </p:nvPr>
        </p:nvSpPr>
        <p:spPr>
          <a:xfrm>
            <a:off x="3824550" y="2193728"/>
            <a:ext cx="2026200" cy="187800"/>
          </a:xfrm>
          <a:prstGeom prst="rect">
            <a:avLst/>
          </a:prstGeom>
        </p:spPr>
        <p:txBody>
          <a:bodyPr anchorCtr="0" anchor="ctr" bIns="0" lIns="0" spcFirstLastPara="1" rIns="0" wrap="square" tIns="0">
            <a:noAutofit/>
          </a:bodyPr>
          <a:lstStyle>
            <a:lvl1pPr lvl="0">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359" name="Google Shape;359;p42"/>
          <p:cNvSpPr txBox="1"/>
          <p:nvPr>
            <p:ph idx="17" type="subTitle"/>
          </p:nvPr>
        </p:nvSpPr>
        <p:spPr>
          <a:xfrm>
            <a:off x="3824550" y="1964514"/>
            <a:ext cx="2026200" cy="219600"/>
          </a:xfrm>
          <a:prstGeom prst="rect">
            <a:avLst/>
          </a:prstGeom>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360" name="Google Shape;360;p42"/>
          <p:cNvSpPr txBox="1"/>
          <p:nvPr>
            <p:ph idx="18" type="subTitle"/>
          </p:nvPr>
        </p:nvSpPr>
        <p:spPr>
          <a:xfrm>
            <a:off x="3824550" y="2337664"/>
            <a:ext cx="2026200" cy="219600"/>
          </a:xfrm>
          <a:prstGeom prst="rect">
            <a:avLst/>
          </a:prstGeom>
        </p:spPr>
        <p:txBody>
          <a:bodyPr anchorCtr="0" anchor="ctr" bIns="0" lIns="0" spcFirstLastPara="1" rIns="0" wrap="square" tIns="0">
            <a:noAutofit/>
          </a:bodyPr>
          <a:lstStyle>
            <a:lvl1pPr lvl="0">
              <a:spcBef>
                <a:spcPts val="0"/>
              </a:spcBef>
              <a:spcAft>
                <a:spcPts val="0"/>
              </a:spcAft>
              <a:buSzPts val="900"/>
              <a:buFont typeface="DM Sans Light"/>
              <a:buNone/>
              <a:defRPr sz="900">
                <a:latin typeface="DM Sans Light"/>
                <a:ea typeface="DM Sans Light"/>
                <a:cs typeface="DM Sans Light"/>
                <a:sym typeface="DM Sans Light"/>
              </a:defRPr>
            </a:lvl1pPr>
            <a:lvl2pPr lvl="1">
              <a:spcBef>
                <a:spcPts val="0"/>
              </a:spcBef>
              <a:spcAft>
                <a:spcPts val="0"/>
              </a:spcAft>
              <a:buSzPts val="900"/>
              <a:buFont typeface="DM Sans Light"/>
              <a:buNone/>
              <a:defRPr sz="900">
                <a:latin typeface="DM Sans Light"/>
                <a:ea typeface="DM Sans Light"/>
                <a:cs typeface="DM Sans Light"/>
                <a:sym typeface="DM Sans Light"/>
              </a:defRPr>
            </a:lvl2pPr>
            <a:lvl3pPr lvl="2">
              <a:spcBef>
                <a:spcPts val="0"/>
              </a:spcBef>
              <a:spcAft>
                <a:spcPts val="0"/>
              </a:spcAft>
              <a:buSzPts val="900"/>
              <a:buFont typeface="DM Sans Light"/>
              <a:buNone/>
              <a:defRPr sz="900">
                <a:latin typeface="DM Sans Light"/>
                <a:ea typeface="DM Sans Light"/>
                <a:cs typeface="DM Sans Light"/>
                <a:sym typeface="DM Sans Light"/>
              </a:defRPr>
            </a:lvl3pPr>
            <a:lvl4pPr lvl="3">
              <a:spcBef>
                <a:spcPts val="0"/>
              </a:spcBef>
              <a:spcAft>
                <a:spcPts val="0"/>
              </a:spcAft>
              <a:buSzPts val="900"/>
              <a:buFont typeface="DM Sans Light"/>
              <a:buNone/>
              <a:defRPr sz="900">
                <a:latin typeface="DM Sans Light"/>
                <a:ea typeface="DM Sans Light"/>
                <a:cs typeface="DM Sans Light"/>
                <a:sym typeface="DM Sans Light"/>
              </a:defRPr>
            </a:lvl4pPr>
            <a:lvl5pPr lvl="4">
              <a:spcBef>
                <a:spcPts val="0"/>
              </a:spcBef>
              <a:spcAft>
                <a:spcPts val="0"/>
              </a:spcAft>
              <a:buSzPts val="900"/>
              <a:buFont typeface="DM Sans Light"/>
              <a:buNone/>
              <a:defRPr sz="900">
                <a:latin typeface="DM Sans Light"/>
                <a:ea typeface="DM Sans Light"/>
                <a:cs typeface="DM Sans Light"/>
                <a:sym typeface="DM Sans Light"/>
              </a:defRPr>
            </a:lvl5pPr>
            <a:lvl6pPr lvl="5">
              <a:spcBef>
                <a:spcPts val="0"/>
              </a:spcBef>
              <a:spcAft>
                <a:spcPts val="0"/>
              </a:spcAft>
              <a:buSzPts val="900"/>
              <a:buFont typeface="DM Sans Light"/>
              <a:buNone/>
              <a:defRPr sz="900">
                <a:latin typeface="DM Sans Light"/>
                <a:ea typeface="DM Sans Light"/>
                <a:cs typeface="DM Sans Light"/>
                <a:sym typeface="DM Sans Light"/>
              </a:defRPr>
            </a:lvl6pPr>
            <a:lvl7pPr lvl="6">
              <a:spcBef>
                <a:spcPts val="0"/>
              </a:spcBef>
              <a:spcAft>
                <a:spcPts val="0"/>
              </a:spcAft>
              <a:buSzPts val="900"/>
              <a:buFont typeface="DM Sans Light"/>
              <a:buNone/>
              <a:defRPr sz="900">
                <a:latin typeface="DM Sans Light"/>
                <a:ea typeface="DM Sans Light"/>
                <a:cs typeface="DM Sans Light"/>
                <a:sym typeface="DM Sans Light"/>
              </a:defRPr>
            </a:lvl7pPr>
            <a:lvl8pPr lvl="7">
              <a:spcBef>
                <a:spcPts val="0"/>
              </a:spcBef>
              <a:spcAft>
                <a:spcPts val="0"/>
              </a:spcAft>
              <a:buSzPts val="900"/>
              <a:buFont typeface="DM Sans Light"/>
              <a:buNone/>
              <a:defRPr sz="900">
                <a:latin typeface="DM Sans Light"/>
                <a:ea typeface="DM Sans Light"/>
                <a:cs typeface="DM Sans Light"/>
                <a:sym typeface="DM Sans Light"/>
              </a:defRPr>
            </a:lvl8pPr>
            <a:lvl9pPr lvl="8">
              <a:spcBef>
                <a:spcPts val="0"/>
              </a:spcBef>
              <a:spcAft>
                <a:spcPts val="0"/>
              </a:spcAft>
              <a:buSzPts val="900"/>
              <a:buFont typeface="DM Sans Light"/>
              <a:buNone/>
              <a:defRPr sz="900">
                <a:latin typeface="DM Sans Light"/>
                <a:ea typeface="DM Sans Light"/>
                <a:cs typeface="DM Sans Light"/>
                <a:sym typeface="DM Sans Light"/>
              </a:defRPr>
            </a:lvl9pPr>
          </a:lstStyle>
          <a:p/>
        </p:txBody>
      </p:sp>
      <p:sp>
        <p:nvSpPr>
          <p:cNvPr id="361" name="Google Shape;361;p42"/>
          <p:cNvSpPr/>
          <p:nvPr>
            <p:ph idx="19" type="pic"/>
          </p:nvPr>
        </p:nvSpPr>
        <p:spPr>
          <a:xfrm>
            <a:off x="3154659" y="1975864"/>
            <a:ext cx="530400" cy="530400"/>
          </a:xfrm>
          <a:prstGeom prst="rect">
            <a:avLst/>
          </a:prstGeom>
          <a:noFill/>
          <a:ln>
            <a:noFill/>
          </a:ln>
        </p:spPr>
      </p:sp>
      <p:sp>
        <p:nvSpPr>
          <p:cNvPr id="362" name="Google Shape;362;p42"/>
          <p:cNvSpPr txBox="1"/>
          <p:nvPr>
            <p:ph idx="20" type="subTitle"/>
          </p:nvPr>
        </p:nvSpPr>
        <p:spPr>
          <a:xfrm>
            <a:off x="6750600" y="3101715"/>
            <a:ext cx="2026200" cy="187800"/>
          </a:xfrm>
          <a:prstGeom prst="rect">
            <a:avLst/>
          </a:prstGeom>
        </p:spPr>
        <p:txBody>
          <a:bodyPr anchorCtr="0" anchor="ctr" bIns="0" lIns="0" spcFirstLastPara="1" rIns="0" wrap="square" tIns="0">
            <a:noAutofit/>
          </a:bodyPr>
          <a:lstStyle>
            <a:lvl1pPr lvl="0">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363" name="Google Shape;363;p42"/>
          <p:cNvSpPr txBox="1"/>
          <p:nvPr>
            <p:ph idx="21" type="subTitle"/>
          </p:nvPr>
        </p:nvSpPr>
        <p:spPr>
          <a:xfrm>
            <a:off x="6750600" y="2872502"/>
            <a:ext cx="2026200" cy="219600"/>
          </a:xfrm>
          <a:prstGeom prst="rect">
            <a:avLst/>
          </a:prstGeom>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364" name="Google Shape;364;p42"/>
          <p:cNvSpPr txBox="1"/>
          <p:nvPr>
            <p:ph idx="22" type="subTitle"/>
          </p:nvPr>
        </p:nvSpPr>
        <p:spPr>
          <a:xfrm>
            <a:off x="6750600" y="3245652"/>
            <a:ext cx="2026200" cy="219600"/>
          </a:xfrm>
          <a:prstGeom prst="rect">
            <a:avLst/>
          </a:prstGeom>
        </p:spPr>
        <p:txBody>
          <a:bodyPr anchorCtr="0" anchor="ctr" bIns="0" lIns="0" spcFirstLastPara="1" rIns="0" wrap="square" tIns="0">
            <a:noAutofit/>
          </a:bodyPr>
          <a:lstStyle>
            <a:lvl1pPr lvl="0">
              <a:spcBef>
                <a:spcPts val="0"/>
              </a:spcBef>
              <a:spcAft>
                <a:spcPts val="0"/>
              </a:spcAft>
              <a:buSzPts val="900"/>
              <a:buFont typeface="DM Sans Light"/>
              <a:buNone/>
              <a:defRPr sz="900">
                <a:latin typeface="DM Sans Light"/>
                <a:ea typeface="DM Sans Light"/>
                <a:cs typeface="DM Sans Light"/>
                <a:sym typeface="DM Sans Light"/>
              </a:defRPr>
            </a:lvl1pPr>
            <a:lvl2pPr lvl="1">
              <a:spcBef>
                <a:spcPts val="0"/>
              </a:spcBef>
              <a:spcAft>
                <a:spcPts val="0"/>
              </a:spcAft>
              <a:buSzPts val="900"/>
              <a:buFont typeface="DM Sans Light"/>
              <a:buNone/>
              <a:defRPr sz="900">
                <a:latin typeface="DM Sans Light"/>
                <a:ea typeface="DM Sans Light"/>
                <a:cs typeface="DM Sans Light"/>
                <a:sym typeface="DM Sans Light"/>
              </a:defRPr>
            </a:lvl2pPr>
            <a:lvl3pPr lvl="2">
              <a:spcBef>
                <a:spcPts val="0"/>
              </a:spcBef>
              <a:spcAft>
                <a:spcPts val="0"/>
              </a:spcAft>
              <a:buSzPts val="900"/>
              <a:buFont typeface="DM Sans Light"/>
              <a:buNone/>
              <a:defRPr sz="900">
                <a:latin typeface="DM Sans Light"/>
                <a:ea typeface="DM Sans Light"/>
                <a:cs typeface="DM Sans Light"/>
                <a:sym typeface="DM Sans Light"/>
              </a:defRPr>
            </a:lvl3pPr>
            <a:lvl4pPr lvl="3">
              <a:spcBef>
                <a:spcPts val="0"/>
              </a:spcBef>
              <a:spcAft>
                <a:spcPts val="0"/>
              </a:spcAft>
              <a:buSzPts val="900"/>
              <a:buFont typeface="DM Sans Light"/>
              <a:buNone/>
              <a:defRPr sz="900">
                <a:latin typeface="DM Sans Light"/>
                <a:ea typeface="DM Sans Light"/>
                <a:cs typeface="DM Sans Light"/>
                <a:sym typeface="DM Sans Light"/>
              </a:defRPr>
            </a:lvl4pPr>
            <a:lvl5pPr lvl="4">
              <a:spcBef>
                <a:spcPts val="0"/>
              </a:spcBef>
              <a:spcAft>
                <a:spcPts val="0"/>
              </a:spcAft>
              <a:buSzPts val="900"/>
              <a:buFont typeface="DM Sans Light"/>
              <a:buNone/>
              <a:defRPr sz="900">
                <a:latin typeface="DM Sans Light"/>
                <a:ea typeface="DM Sans Light"/>
                <a:cs typeface="DM Sans Light"/>
                <a:sym typeface="DM Sans Light"/>
              </a:defRPr>
            </a:lvl5pPr>
            <a:lvl6pPr lvl="5">
              <a:spcBef>
                <a:spcPts val="0"/>
              </a:spcBef>
              <a:spcAft>
                <a:spcPts val="0"/>
              </a:spcAft>
              <a:buSzPts val="900"/>
              <a:buFont typeface="DM Sans Light"/>
              <a:buNone/>
              <a:defRPr sz="900">
                <a:latin typeface="DM Sans Light"/>
                <a:ea typeface="DM Sans Light"/>
                <a:cs typeface="DM Sans Light"/>
                <a:sym typeface="DM Sans Light"/>
              </a:defRPr>
            </a:lvl6pPr>
            <a:lvl7pPr lvl="6">
              <a:spcBef>
                <a:spcPts val="0"/>
              </a:spcBef>
              <a:spcAft>
                <a:spcPts val="0"/>
              </a:spcAft>
              <a:buSzPts val="900"/>
              <a:buFont typeface="DM Sans Light"/>
              <a:buNone/>
              <a:defRPr sz="900">
                <a:latin typeface="DM Sans Light"/>
                <a:ea typeface="DM Sans Light"/>
                <a:cs typeface="DM Sans Light"/>
                <a:sym typeface="DM Sans Light"/>
              </a:defRPr>
            </a:lvl7pPr>
            <a:lvl8pPr lvl="7">
              <a:spcBef>
                <a:spcPts val="0"/>
              </a:spcBef>
              <a:spcAft>
                <a:spcPts val="0"/>
              </a:spcAft>
              <a:buSzPts val="900"/>
              <a:buFont typeface="DM Sans Light"/>
              <a:buNone/>
              <a:defRPr sz="900">
                <a:latin typeface="DM Sans Light"/>
                <a:ea typeface="DM Sans Light"/>
                <a:cs typeface="DM Sans Light"/>
                <a:sym typeface="DM Sans Light"/>
              </a:defRPr>
            </a:lvl8pPr>
            <a:lvl9pPr lvl="8">
              <a:spcBef>
                <a:spcPts val="0"/>
              </a:spcBef>
              <a:spcAft>
                <a:spcPts val="0"/>
              </a:spcAft>
              <a:buSzPts val="900"/>
              <a:buFont typeface="DM Sans Light"/>
              <a:buNone/>
              <a:defRPr sz="900">
                <a:latin typeface="DM Sans Light"/>
                <a:ea typeface="DM Sans Light"/>
                <a:cs typeface="DM Sans Light"/>
                <a:sym typeface="DM Sans Light"/>
              </a:defRPr>
            </a:lvl9pPr>
          </a:lstStyle>
          <a:p/>
        </p:txBody>
      </p:sp>
      <p:sp>
        <p:nvSpPr>
          <p:cNvPr id="365" name="Google Shape;365;p42"/>
          <p:cNvSpPr/>
          <p:nvPr>
            <p:ph idx="23" type="pic"/>
          </p:nvPr>
        </p:nvSpPr>
        <p:spPr>
          <a:xfrm>
            <a:off x="6080709" y="2883852"/>
            <a:ext cx="530400" cy="530400"/>
          </a:xfrm>
          <a:prstGeom prst="rect">
            <a:avLst/>
          </a:prstGeom>
          <a:noFill/>
          <a:ln>
            <a:noFill/>
          </a:ln>
        </p:spPr>
      </p:sp>
      <p:sp>
        <p:nvSpPr>
          <p:cNvPr id="366" name="Google Shape;366;p42"/>
          <p:cNvSpPr txBox="1"/>
          <p:nvPr>
            <p:ph idx="24" type="subTitle"/>
          </p:nvPr>
        </p:nvSpPr>
        <p:spPr>
          <a:xfrm>
            <a:off x="3824550" y="3101715"/>
            <a:ext cx="2026200" cy="187800"/>
          </a:xfrm>
          <a:prstGeom prst="rect">
            <a:avLst/>
          </a:prstGeom>
        </p:spPr>
        <p:txBody>
          <a:bodyPr anchorCtr="0" anchor="ctr" bIns="0" lIns="0" spcFirstLastPara="1" rIns="0" wrap="square" tIns="0">
            <a:noAutofit/>
          </a:bodyPr>
          <a:lstStyle>
            <a:lvl1pPr lvl="0">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367" name="Google Shape;367;p42"/>
          <p:cNvSpPr txBox="1"/>
          <p:nvPr>
            <p:ph idx="25" type="subTitle"/>
          </p:nvPr>
        </p:nvSpPr>
        <p:spPr>
          <a:xfrm>
            <a:off x="3824550" y="2872502"/>
            <a:ext cx="2026200" cy="219600"/>
          </a:xfrm>
          <a:prstGeom prst="rect">
            <a:avLst/>
          </a:prstGeom>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368" name="Google Shape;368;p42"/>
          <p:cNvSpPr txBox="1"/>
          <p:nvPr>
            <p:ph idx="26" type="subTitle"/>
          </p:nvPr>
        </p:nvSpPr>
        <p:spPr>
          <a:xfrm>
            <a:off x="3824550" y="3245652"/>
            <a:ext cx="2026200" cy="219600"/>
          </a:xfrm>
          <a:prstGeom prst="rect">
            <a:avLst/>
          </a:prstGeom>
        </p:spPr>
        <p:txBody>
          <a:bodyPr anchorCtr="0" anchor="ctr" bIns="0" lIns="0" spcFirstLastPara="1" rIns="0" wrap="square" tIns="0">
            <a:noAutofit/>
          </a:bodyPr>
          <a:lstStyle>
            <a:lvl1pPr lvl="0">
              <a:spcBef>
                <a:spcPts val="0"/>
              </a:spcBef>
              <a:spcAft>
                <a:spcPts val="0"/>
              </a:spcAft>
              <a:buSzPts val="900"/>
              <a:buFont typeface="DM Sans Light"/>
              <a:buNone/>
              <a:defRPr sz="900">
                <a:latin typeface="DM Sans Light"/>
                <a:ea typeface="DM Sans Light"/>
                <a:cs typeface="DM Sans Light"/>
                <a:sym typeface="DM Sans Light"/>
              </a:defRPr>
            </a:lvl1pPr>
            <a:lvl2pPr lvl="1">
              <a:spcBef>
                <a:spcPts val="0"/>
              </a:spcBef>
              <a:spcAft>
                <a:spcPts val="0"/>
              </a:spcAft>
              <a:buSzPts val="900"/>
              <a:buFont typeface="DM Sans Light"/>
              <a:buNone/>
              <a:defRPr sz="900">
                <a:latin typeface="DM Sans Light"/>
                <a:ea typeface="DM Sans Light"/>
                <a:cs typeface="DM Sans Light"/>
                <a:sym typeface="DM Sans Light"/>
              </a:defRPr>
            </a:lvl2pPr>
            <a:lvl3pPr lvl="2">
              <a:spcBef>
                <a:spcPts val="0"/>
              </a:spcBef>
              <a:spcAft>
                <a:spcPts val="0"/>
              </a:spcAft>
              <a:buSzPts val="900"/>
              <a:buFont typeface="DM Sans Light"/>
              <a:buNone/>
              <a:defRPr sz="900">
                <a:latin typeface="DM Sans Light"/>
                <a:ea typeface="DM Sans Light"/>
                <a:cs typeface="DM Sans Light"/>
                <a:sym typeface="DM Sans Light"/>
              </a:defRPr>
            </a:lvl3pPr>
            <a:lvl4pPr lvl="3">
              <a:spcBef>
                <a:spcPts val="0"/>
              </a:spcBef>
              <a:spcAft>
                <a:spcPts val="0"/>
              </a:spcAft>
              <a:buSzPts val="900"/>
              <a:buFont typeface="DM Sans Light"/>
              <a:buNone/>
              <a:defRPr sz="900">
                <a:latin typeface="DM Sans Light"/>
                <a:ea typeface="DM Sans Light"/>
                <a:cs typeface="DM Sans Light"/>
                <a:sym typeface="DM Sans Light"/>
              </a:defRPr>
            </a:lvl4pPr>
            <a:lvl5pPr lvl="4">
              <a:spcBef>
                <a:spcPts val="0"/>
              </a:spcBef>
              <a:spcAft>
                <a:spcPts val="0"/>
              </a:spcAft>
              <a:buSzPts val="900"/>
              <a:buFont typeface="DM Sans Light"/>
              <a:buNone/>
              <a:defRPr sz="900">
                <a:latin typeface="DM Sans Light"/>
                <a:ea typeface="DM Sans Light"/>
                <a:cs typeface="DM Sans Light"/>
                <a:sym typeface="DM Sans Light"/>
              </a:defRPr>
            </a:lvl5pPr>
            <a:lvl6pPr lvl="5">
              <a:spcBef>
                <a:spcPts val="0"/>
              </a:spcBef>
              <a:spcAft>
                <a:spcPts val="0"/>
              </a:spcAft>
              <a:buSzPts val="900"/>
              <a:buFont typeface="DM Sans Light"/>
              <a:buNone/>
              <a:defRPr sz="900">
                <a:latin typeface="DM Sans Light"/>
                <a:ea typeface="DM Sans Light"/>
                <a:cs typeface="DM Sans Light"/>
                <a:sym typeface="DM Sans Light"/>
              </a:defRPr>
            </a:lvl6pPr>
            <a:lvl7pPr lvl="6">
              <a:spcBef>
                <a:spcPts val="0"/>
              </a:spcBef>
              <a:spcAft>
                <a:spcPts val="0"/>
              </a:spcAft>
              <a:buSzPts val="900"/>
              <a:buFont typeface="DM Sans Light"/>
              <a:buNone/>
              <a:defRPr sz="900">
                <a:latin typeface="DM Sans Light"/>
                <a:ea typeface="DM Sans Light"/>
                <a:cs typeface="DM Sans Light"/>
                <a:sym typeface="DM Sans Light"/>
              </a:defRPr>
            </a:lvl7pPr>
            <a:lvl8pPr lvl="7">
              <a:spcBef>
                <a:spcPts val="0"/>
              </a:spcBef>
              <a:spcAft>
                <a:spcPts val="0"/>
              </a:spcAft>
              <a:buSzPts val="900"/>
              <a:buFont typeface="DM Sans Light"/>
              <a:buNone/>
              <a:defRPr sz="900">
                <a:latin typeface="DM Sans Light"/>
                <a:ea typeface="DM Sans Light"/>
                <a:cs typeface="DM Sans Light"/>
                <a:sym typeface="DM Sans Light"/>
              </a:defRPr>
            </a:lvl8pPr>
            <a:lvl9pPr lvl="8">
              <a:spcBef>
                <a:spcPts val="0"/>
              </a:spcBef>
              <a:spcAft>
                <a:spcPts val="0"/>
              </a:spcAft>
              <a:buSzPts val="900"/>
              <a:buFont typeface="DM Sans Light"/>
              <a:buNone/>
              <a:defRPr sz="900">
                <a:latin typeface="DM Sans Light"/>
                <a:ea typeface="DM Sans Light"/>
                <a:cs typeface="DM Sans Light"/>
                <a:sym typeface="DM Sans Light"/>
              </a:defRPr>
            </a:lvl9pPr>
          </a:lstStyle>
          <a:p/>
        </p:txBody>
      </p:sp>
      <p:sp>
        <p:nvSpPr>
          <p:cNvPr id="369" name="Google Shape;369;p42"/>
          <p:cNvSpPr/>
          <p:nvPr>
            <p:ph idx="27" type="pic"/>
          </p:nvPr>
        </p:nvSpPr>
        <p:spPr>
          <a:xfrm>
            <a:off x="3154659" y="2883852"/>
            <a:ext cx="530400" cy="530400"/>
          </a:xfrm>
          <a:prstGeom prst="rect">
            <a:avLst/>
          </a:prstGeom>
          <a:noFill/>
          <a:ln>
            <a:noFill/>
          </a:ln>
        </p:spPr>
      </p:sp>
      <p:sp>
        <p:nvSpPr>
          <p:cNvPr id="370" name="Google Shape;370;p42"/>
          <p:cNvSpPr txBox="1"/>
          <p:nvPr>
            <p:ph idx="28" type="subTitle"/>
          </p:nvPr>
        </p:nvSpPr>
        <p:spPr>
          <a:xfrm>
            <a:off x="6750600" y="4022919"/>
            <a:ext cx="2026200" cy="187800"/>
          </a:xfrm>
          <a:prstGeom prst="rect">
            <a:avLst/>
          </a:prstGeom>
        </p:spPr>
        <p:txBody>
          <a:bodyPr anchorCtr="0" anchor="ctr" bIns="0" lIns="0" spcFirstLastPara="1" rIns="0" wrap="square" tIns="0">
            <a:noAutofit/>
          </a:bodyPr>
          <a:lstStyle>
            <a:lvl1pPr lvl="0">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371" name="Google Shape;371;p42"/>
          <p:cNvSpPr txBox="1"/>
          <p:nvPr>
            <p:ph idx="29" type="subTitle"/>
          </p:nvPr>
        </p:nvSpPr>
        <p:spPr>
          <a:xfrm>
            <a:off x="6750600" y="3793706"/>
            <a:ext cx="2026200" cy="219600"/>
          </a:xfrm>
          <a:prstGeom prst="rect">
            <a:avLst/>
          </a:prstGeom>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372" name="Google Shape;372;p42"/>
          <p:cNvSpPr txBox="1"/>
          <p:nvPr>
            <p:ph idx="30" type="subTitle"/>
          </p:nvPr>
        </p:nvSpPr>
        <p:spPr>
          <a:xfrm>
            <a:off x="6750600" y="4166856"/>
            <a:ext cx="2026200" cy="219600"/>
          </a:xfrm>
          <a:prstGeom prst="rect">
            <a:avLst/>
          </a:prstGeom>
        </p:spPr>
        <p:txBody>
          <a:bodyPr anchorCtr="0" anchor="ctr" bIns="0" lIns="0" spcFirstLastPara="1" rIns="0" wrap="square" tIns="0">
            <a:noAutofit/>
          </a:bodyPr>
          <a:lstStyle>
            <a:lvl1pPr lvl="0">
              <a:spcBef>
                <a:spcPts val="0"/>
              </a:spcBef>
              <a:spcAft>
                <a:spcPts val="0"/>
              </a:spcAft>
              <a:buSzPts val="900"/>
              <a:buFont typeface="DM Sans Light"/>
              <a:buNone/>
              <a:defRPr sz="900">
                <a:latin typeface="DM Sans Light"/>
                <a:ea typeface="DM Sans Light"/>
                <a:cs typeface="DM Sans Light"/>
                <a:sym typeface="DM Sans Light"/>
              </a:defRPr>
            </a:lvl1pPr>
            <a:lvl2pPr lvl="1">
              <a:spcBef>
                <a:spcPts val="0"/>
              </a:spcBef>
              <a:spcAft>
                <a:spcPts val="0"/>
              </a:spcAft>
              <a:buSzPts val="900"/>
              <a:buFont typeface="DM Sans Light"/>
              <a:buNone/>
              <a:defRPr sz="900">
                <a:latin typeface="DM Sans Light"/>
                <a:ea typeface="DM Sans Light"/>
                <a:cs typeface="DM Sans Light"/>
                <a:sym typeface="DM Sans Light"/>
              </a:defRPr>
            </a:lvl2pPr>
            <a:lvl3pPr lvl="2">
              <a:spcBef>
                <a:spcPts val="0"/>
              </a:spcBef>
              <a:spcAft>
                <a:spcPts val="0"/>
              </a:spcAft>
              <a:buSzPts val="900"/>
              <a:buFont typeface="DM Sans Light"/>
              <a:buNone/>
              <a:defRPr sz="900">
                <a:latin typeface="DM Sans Light"/>
                <a:ea typeface="DM Sans Light"/>
                <a:cs typeface="DM Sans Light"/>
                <a:sym typeface="DM Sans Light"/>
              </a:defRPr>
            </a:lvl3pPr>
            <a:lvl4pPr lvl="3">
              <a:spcBef>
                <a:spcPts val="0"/>
              </a:spcBef>
              <a:spcAft>
                <a:spcPts val="0"/>
              </a:spcAft>
              <a:buSzPts val="900"/>
              <a:buFont typeface="DM Sans Light"/>
              <a:buNone/>
              <a:defRPr sz="900">
                <a:latin typeface="DM Sans Light"/>
                <a:ea typeface="DM Sans Light"/>
                <a:cs typeface="DM Sans Light"/>
                <a:sym typeface="DM Sans Light"/>
              </a:defRPr>
            </a:lvl4pPr>
            <a:lvl5pPr lvl="4">
              <a:spcBef>
                <a:spcPts val="0"/>
              </a:spcBef>
              <a:spcAft>
                <a:spcPts val="0"/>
              </a:spcAft>
              <a:buSzPts val="900"/>
              <a:buFont typeface="DM Sans Light"/>
              <a:buNone/>
              <a:defRPr sz="900">
                <a:latin typeface="DM Sans Light"/>
                <a:ea typeface="DM Sans Light"/>
                <a:cs typeface="DM Sans Light"/>
                <a:sym typeface="DM Sans Light"/>
              </a:defRPr>
            </a:lvl5pPr>
            <a:lvl6pPr lvl="5">
              <a:spcBef>
                <a:spcPts val="0"/>
              </a:spcBef>
              <a:spcAft>
                <a:spcPts val="0"/>
              </a:spcAft>
              <a:buSzPts val="900"/>
              <a:buFont typeface="DM Sans Light"/>
              <a:buNone/>
              <a:defRPr sz="900">
                <a:latin typeface="DM Sans Light"/>
                <a:ea typeface="DM Sans Light"/>
                <a:cs typeface="DM Sans Light"/>
                <a:sym typeface="DM Sans Light"/>
              </a:defRPr>
            </a:lvl6pPr>
            <a:lvl7pPr lvl="6">
              <a:spcBef>
                <a:spcPts val="0"/>
              </a:spcBef>
              <a:spcAft>
                <a:spcPts val="0"/>
              </a:spcAft>
              <a:buSzPts val="900"/>
              <a:buFont typeface="DM Sans Light"/>
              <a:buNone/>
              <a:defRPr sz="900">
                <a:latin typeface="DM Sans Light"/>
                <a:ea typeface="DM Sans Light"/>
                <a:cs typeface="DM Sans Light"/>
                <a:sym typeface="DM Sans Light"/>
              </a:defRPr>
            </a:lvl7pPr>
            <a:lvl8pPr lvl="7">
              <a:spcBef>
                <a:spcPts val="0"/>
              </a:spcBef>
              <a:spcAft>
                <a:spcPts val="0"/>
              </a:spcAft>
              <a:buSzPts val="900"/>
              <a:buFont typeface="DM Sans Light"/>
              <a:buNone/>
              <a:defRPr sz="900">
                <a:latin typeface="DM Sans Light"/>
                <a:ea typeface="DM Sans Light"/>
                <a:cs typeface="DM Sans Light"/>
                <a:sym typeface="DM Sans Light"/>
              </a:defRPr>
            </a:lvl8pPr>
            <a:lvl9pPr lvl="8">
              <a:spcBef>
                <a:spcPts val="0"/>
              </a:spcBef>
              <a:spcAft>
                <a:spcPts val="0"/>
              </a:spcAft>
              <a:buSzPts val="900"/>
              <a:buFont typeface="DM Sans Light"/>
              <a:buNone/>
              <a:defRPr sz="900">
                <a:latin typeface="DM Sans Light"/>
                <a:ea typeface="DM Sans Light"/>
                <a:cs typeface="DM Sans Light"/>
                <a:sym typeface="DM Sans Light"/>
              </a:defRPr>
            </a:lvl9pPr>
          </a:lstStyle>
          <a:p/>
        </p:txBody>
      </p:sp>
      <p:sp>
        <p:nvSpPr>
          <p:cNvPr id="373" name="Google Shape;373;p42"/>
          <p:cNvSpPr/>
          <p:nvPr>
            <p:ph idx="31" type="pic"/>
          </p:nvPr>
        </p:nvSpPr>
        <p:spPr>
          <a:xfrm>
            <a:off x="6080709" y="3805056"/>
            <a:ext cx="530400" cy="530400"/>
          </a:xfrm>
          <a:prstGeom prst="rect">
            <a:avLst/>
          </a:prstGeom>
          <a:noFill/>
          <a:ln>
            <a:noFill/>
          </a:ln>
        </p:spPr>
      </p:sp>
      <p:sp>
        <p:nvSpPr>
          <p:cNvPr id="374" name="Google Shape;374;p42"/>
          <p:cNvSpPr txBox="1"/>
          <p:nvPr>
            <p:ph idx="32" type="subTitle"/>
          </p:nvPr>
        </p:nvSpPr>
        <p:spPr>
          <a:xfrm>
            <a:off x="3824550" y="4022919"/>
            <a:ext cx="2026200" cy="187800"/>
          </a:xfrm>
          <a:prstGeom prst="rect">
            <a:avLst/>
          </a:prstGeom>
        </p:spPr>
        <p:txBody>
          <a:bodyPr anchorCtr="0" anchor="ctr" bIns="0" lIns="0" spcFirstLastPara="1" rIns="0" wrap="square" tIns="0">
            <a:noAutofit/>
          </a:bodyPr>
          <a:lstStyle>
            <a:lvl1pPr lvl="0">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375" name="Google Shape;375;p42"/>
          <p:cNvSpPr txBox="1"/>
          <p:nvPr>
            <p:ph idx="33" type="subTitle"/>
          </p:nvPr>
        </p:nvSpPr>
        <p:spPr>
          <a:xfrm>
            <a:off x="3824550" y="3793706"/>
            <a:ext cx="2026200" cy="219600"/>
          </a:xfrm>
          <a:prstGeom prst="rect">
            <a:avLst/>
          </a:prstGeom>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376" name="Google Shape;376;p42"/>
          <p:cNvSpPr txBox="1"/>
          <p:nvPr>
            <p:ph idx="34" type="subTitle"/>
          </p:nvPr>
        </p:nvSpPr>
        <p:spPr>
          <a:xfrm>
            <a:off x="3824550" y="4166856"/>
            <a:ext cx="2026200" cy="219600"/>
          </a:xfrm>
          <a:prstGeom prst="rect">
            <a:avLst/>
          </a:prstGeom>
        </p:spPr>
        <p:txBody>
          <a:bodyPr anchorCtr="0" anchor="ctr" bIns="0" lIns="0" spcFirstLastPara="1" rIns="0" wrap="square" tIns="0">
            <a:noAutofit/>
          </a:bodyPr>
          <a:lstStyle>
            <a:lvl1pPr lvl="0">
              <a:spcBef>
                <a:spcPts val="0"/>
              </a:spcBef>
              <a:spcAft>
                <a:spcPts val="0"/>
              </a:spcAft>
              <a:buSzPts val="900"/>
              <a:buFont typeface="DM Sans Light"/>
              <a:buNone/>
              <a:defRPr sz="900">
                <a:latin typeface="DM Sans Light"/>
                <a:ea typeface="DM Sans Light"/>
                <a:cs typeface="DM Sans Light"/>
                <a:sym typeface="DM Sans Light"/>
              </a:defRPr>
            </a:lvl1pPr>
            <a:lvl2pPr lvl="1">
              <a:spcBef>
                <a:spcPts val="0"/>
              </a:spcBef>
              <a:spcAft>
                <a:spcPts val="0"/>
              </a:spcAft>
              <a:buSzPts val="900"/>
              <a:buFont typeface="DM Sans Light"/>
              <a:buNone/>
              <a:defRPr sz="900">
                <a:latin typeface="DM Sans Light"/>
                <a:ea typeface="DM Sans Light"/>
                <a:cs typeface="DM Sans Light"/>
                <a:sym typeface="DM Sans Light"/>
              </a:defRPr>
            </a:lvl2pPr>
            <a:lvl3pPr lvl="2">
              <a:spcBef>
                <a:spcPts val="0"/>
              </a:spcBef>
              <a:spcAft>
                <a:spcPts val="0"/>
              </a:spcAft>
              <a:buSzPts val="900"/>
              <a:buFont typeface="DM Sans Light"/>
              <a:buNone/>
              <a:defRPr sz="900">
                <a:latin typeface="DM Sans Light"/>
                <a:ea typeface="DM Sans Light"/>
                <a:cs typeface="DM Sans Light"/>
                <a:sym typeface="DM Sans Light"/>
              </a:defRPr>
            </a:lvl3pPr>
            <a:lvl4pPr lvl="3">
              <a:spcBef>
                <a:spcPts val="0"/>
              </a:spcBef>
              <a:spcAft>
                <a:spcPts val="0"/>
              </a:spcAft>
              <a:buSzPts val="900"/>
              <a:buFont typeface="DM Sans Light"/>
              <a:buNone/>
              <a:defRPr sz="900">
                <a:latin typeface="DM Sans Light"/>
                <a:ea typeface="DM Sans Light"/>
                <a:cs typeface="DM Sans Light"/>
                <a:sym typeface="DM Sans Light"/>
              </a:defRPr>
            </a:lvl4pPr>
            <a:lvl5pPr lvl="4">
              <a:spcBef>
                <a:spcPts val="0"/>
              </a:spcBef>
              <a:spcAft>
                <a:spcPts val="0"/>
              </a:spcAft>
              <a:buSzPts val="900"/>
              <a:buFont typeface="DM Sans Light"/>
              <a:buNone/>
              <a:defRPr sz="900">
                <a:latin typeface="DM Sans Light"/>
                <a:ea typeface="DM Sans Light"/>
                <a:cs typeface="DM Sans Light"/>
                <a:sym typeface="DM Sans Light"/>
              </a:defRPr>
            </a:lvl5pPr>
            <a:lvl6pPr lvl="5">
              <a:spcBef>
                <a:spcPts val="0"/>
              </a:spcBef>
              <a:spcAft>
                <a:spcPts val="0"/>
              </a:spcAft>
              <a:buSzPts val="900"/>
              <a:buFont typeface="DM Sans Light"/>
              <a:buNone/>
              <a:defRPr sz="900">
                <a:latin typeface="DM Sans Light"/>
                <a:ea typeface="DM Sans Light"/>
                <a:cs typeface="DM Sans Light"/>
                <a:sym typeface="DM Sans Light"/>
              </a:defRPr>
            </a:lvl6pPr>
            <a:lvl7pPr lvl="6">
              <a:spcBef>
                <a:spcPts val="0"/>
              </a:spcBef>
              <a:spcAft>
                <a:spcPts val="0"/>
              </a:spcAft>
              <a:buSzPts val="900"/>
              <a:buFont typeface="DM Sans Light"/>
              <a:buNone/>
              <a:defRPr sz="900">
                <a:latin typeface="DM Sans Light"/>
                <a:ea typeface="DM Sans Light"/>
                <a:cs typeface="DM Sans Light"/>
                <a:sym typeface="DM Sans Light"/>
              </a:defRPr>
            </a:lvl7pPr>
            <a:lvl8pPr lvl="7">
              <a:spcBef>
                <a:spcPts val="0"/>
              </a:spcBef>
              <a:spcAft>
                <a:spcPts val="0"/>
              </a:spcAft>
              <a:buSzPts val="900"/>
              <a:buFont typeface="DM Sans Light"/>
              <a:buNone/>
              <a:defRPr sz="900">
                <a:latin typeface="DM Sans Light"/>
                <a:ea typeface="DM Sans Light"/>
                <a:cs typeface="DM Sans Light"/>
                <a:sym typeface="DM Sans Light"/>
              </a:defRPr>
            </a:lvl8pPr>
            <a:lvl9pPr lvl="8">
              <a:spcBef>
                <a:spcPts val="0"/>
              </a:spcBef>
              <a:spcAft>
                <a:spcPts val="0"/>
              </a:spcAft>
              <a:buSzPts val="900"/>
              <a:buFont typeface="DM Sans Light"/>
              <a:buNone/>
              <a:defRPr sz="900">
                <a:latin typeface="DM Sans Light"/>
                <a:ea typeface="DM Sans Light"/>
                <a:cs typeface="DM Sans Light"/>
                <a:sym typeface="DM Sans Light"/>
              </a:defRPr>
            </a:lvl9pPr>
          </a:lstStyle>
          <a:p/>
        </p:txBody>
      </p:sp>
      <p:sp>
        <p:nvSpPr>
          <p:cNvPr id="377" name="Google Shape;377;p42"/>
          <p:cNvSpPr/>
          <p:nvPr>
            <p:ph idx="35" type="pic"/>
          </p:nvPr>
        </p:nvSpPr>
        <p:spPr>
          <a:xfrm>
            <a:off x="3154659" y="3805056"/>
            <a:ext cx="530400" cy="530400"/>
          </a:xfrm>
          <a:prstGeom prst="rect">
            <a:avLst/>
          </a:prstGeom>
          <a:noFill/>
          <a:ln>
            <a:noFill/>
          </a:ln>
        </p:spPr>
      </p:sp>
      <p:sp>
        <p:nvSpPr>
          <p:cNvPr id="378" name="Google Shape;378;p42"/>
          <p:cNvSpPr txBox="1"/>
          <p:nvPr>
            <p:ph type="title"/>
          </p:nvPr>
        </p:nvSpPr>
        <p:spPr>
          <a:xfrm>
            <a:off x="361975" y="962100"/>
            <a:ext cx="24507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3600"/>
            </a:lvl1pPr>
            <a:lvl2pPr lvl="1">
              <a:lnSpc>
                <a:spcPct val="90000"/>
              </a:lnSpc>
              <a:spcBef>
                <a:spcPts val="0"/>
              </a:spcBef>
              <a:spcAft>
                <a:spcPts val="0"/>
              </a:spcAft>
              <a:buNone/>
              <a:defRPr sz="3600"/>
            </a:lvl2pPr>
            <a:lvl3pPr lvl="2">
              <a:lnSpc>
                <a:spcPct val="90000"/>
              </a:lnSpc>
              <a:spcBef>
                <a:spcPts val="0"/>
              </a:spcBef>
              <a:spcAft>
                <a:spcPts val="0"/>
              </a:spcAft>
              <a:buNone/>
              <a:defRPr sz="3600"/>
            </a:lvl3pPr>
            <a:lvl4pPr lvl="3">
              <a:lnSpc>
                <a:spcPct val="90000"/>
              </a:lnSpc>
              <a:spcBef>
                <a:spcPts val="0"/>
              </a:spcBef>
              <a:spcAft>
                <a:spcPts val="0"/>
              </a:spcAft>
              <a:buNone/>
              <a:defRPr sz="3600"/>
            </a:lvl4pPr>
            <a:lvl5pPr lvl="4">
              <a:lnSpc>
                <a:spcPct val="90000"/>
              </a:lnSpc>
              <a:spcBef>
                <a:spcPts val="0"/>
              </a:spcBef>
              <a:spcAft>
                <a:spcPts val="0"/>
              </a:spcAft>
              <a:buNone/>
              <a:defRPr sz="3600"/>
            </a:lvl5pPr>
            <a:lvl6pPr lvl="5">
              <a:lnSpc>
                <a:spcPct val="90000"/>
              </a:lnSpc>
              <a:spcBef>
                <a:spcPts val="0"/>
              </a:spcBef>
              <a:spcAft>
                <a:spcPts val="0"/>
              </a:spcAft>
              <a:buNone/>
              <a:defRPr sz="3600"/>
            </a:lvl6pPr>
            <a:lvl7pPr lvl="6">
              <a:lnSpc>
                <a:spcPct val="90000"/>
              </a:lnSpc>
              <a:spcBef>
                <a:spcPts val="0"/>
              </a:spcBef>
              <a:spcAft>
                <a:spcPts val="0"/>
              </a:spcAft>
              <a:buNone/>
              <a:defRPr sz="3600"/>
            </a:lvl7pPr>
            <a:lvl8pPr lvl="7">
              <a:lnSpc>
                <a:spcPct val="90000"/>
              </a:lnSpc>
              <a:spcBef>
                <a:spcPts val="0"/>
              </a:spcBef>
              <a:spcAft>
                <a:spcPts val="0"/>
              </a:spcAft>
              <a:buNone/>
              <a:defRPr sz="3600"/>
            </a:lvl8pPr>
            <a:lvl9pPr lvl="8">
              <a:lnSpc>
                <a:spcPct val="90000"/>
              </a:lnSpc>
              <a:spcBef>
                <a:spcPts val="0"/>
              </a:spcBef>
              <a:spcAft>
                <a:spcPts val="0"/>
              </a:spcAft>
              <a:buNone/>
              <a:defRPr sz="3600"/>
            </a:lvl9pPr>
          </a:lstStyle>
          <a:p/>
        </p:txBody>
      </p:sp>
      <p:sp>
        <p:nvSpPr>
          <p:cNvPr id="379" name="Google Shape;379;p42"/>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380" name="Google Shape;380;p42"/>
          <p:cNvSpPr txBox="1"/>
          <p:nvPr>
            <p:ph idx="36"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otlight - Alt 2">
  <p:cSld name="CUSTOM_7_1">
    <p:bg>
      <p:bgPr>
        <a:solidFill>
          <a:schemeClr val="accent2"/>
        </a:solidFill>
      </p:bgPr>
    </p:bg>
    <p:spTree>
      <p:nvGrpSpPr>
        <p:cNvPr id="381" name="Shape 381"/>
        <p:cNvGrpSpPr/>
        <p:nvPr/>
      </p:nvGrpSpPr>
      <p:grpSpPr>
        <a:xfrm>
          <a:off x="0" y="0"/>
          <a:ext cx="0" cy="0"/>
          <a:chOff x="0" y="0"/>
          <a:chExt cx="0" cy="0"/>
        </a:xfrm>
      </p:grpSpPr>
      <p:sp>
        <p:nvSpPr>
          <p:cNvPr id="382" name="Google Shape;382;p43"/>
          <p:cNvSpPr/>
          <p:nvPr/>
        </p:nvSpPr>
        <p:spPr>
          <a:xfrm>
            <a:off x="0" y="0"/>
            <a:ext cx="45675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DM Sans"/>
              <a:ea typeface="DM Sans"/>
              <a:cs typeface="DM Sans"/>
              <a:sym typeface="DM Sans"/>
            </a:endParaRPr>
          </a:p>
        </p:txBody>
      </p:sp>
      <p:sp>
        <p:nvSpPr>
          <p:cNvPr id="383" name="Google Shape;383;p43"/>
          <p:cNvSpPr txBox="1"/>
          <p:nvPr>
            <p:ph type="title"/>
          </p:nvPr>
        </p:nvSpPr>
        <p:spPr>
          <a:xfrm>
            <a:off x="4975925" y="989088"/>
            <a:ext cx="3783600" cy="587700"/>
          </a:xfrm>
          <a:prstGeom prst="rect">
            <a:avLst/>
          </a:prstGeom>
        </p:spPr>
        <p:txBody>
          <a:bodyPr anchorCtr="0" anchor="t" bIns="0" lIns="0" spcFirstLastPara="1" rIns="0" wrap="square" tIns="0">
            <a:noAutofit/>
          </a:bodyPr>
          <a:lstStyle>
            <a:lvl1pPr lvl="0">
              <a:lnSpc>
                <a:spcPct val="90000"/>
              </a:lnSpc>
              <a:spcBef>
                <a:spcPts val="0"/>
              </a:spcBef>
              <a:spcAft>
                <a:spcPts val="0"/>
              </a:spcAft>
              <a:buNone/>
              <a:defRPr sz="3600"/>
            </a:lvl1pPr>
            <a:lvl2pPr lvl="1">
              <a:lnSpc>
                <a:spcPct val="90000"/>
              </a:lnSpc>
              <a:spcBef>
                <a:spcPts val="0"/>
              </a:spcBef>
              <a:spcAft>
                <a:spcPts val="0"/>
              </a:spcAft>
              <a:buNone/>
              <a:defRPr sz="3600"/>
            </a:lvl2pPr>
            <a:lvl3pPr lvl="2">
              <a:lnSpc>
                <a:spcPct val="90000"/>
              </a:lnSpc>
              <a:spcBef>
                <a:spcPts val="0"/>
              </a:spcBef>
              <a:spcAft>
                <a:spcPts val="0"/>
              </a:spcAft>
              <a:buNone/>
              <a:defRPr sz="3600"/>
            </a:lvl3pPr>
            <a:lvl4pPr lvl="3">
              <a:lnSpc>
                <a:spcPct val="90000"/>
              </a:lnSpc>
              <a:spcBef>
                <a:spcPts val="0"/>
              </a:spcBef>
              <a:spcAft>
                <a:spcPts val="0"/>
              </a:spcAft>
              <a:buNone/>
              <a:defRPr sz="3600"/>
            </a:lvl4pPr>
            <a:lvl5pPr lvl="4">
              <a:lnSpc>
                <a:spcPct val="90000"/>
              </a:lnSpc>
              <a:spcBef>
                <a:spcPts val="0"/>
              </a:spcBef>
              <a:spcAft>
                <a:spcPts val="0"/>
              </a:spcAft>
              <a:buNone/>
              <a:defRPr sz="3600"/>
            </a:lvl5pPr>
            <a:lvl6pPr lvl="5">
              <a:lnSpc>
                <a:spcPct val="90000"/>
              </a:lnSpc>
              <a:spcBef>
                <a:spcPts val="0"/>
              </a:spcBef>
              <a:spcAft>
                <a:spcPts val="0"/>
              </a:spcAft>
              <a:buNone/>
              <a:defRPr sz="3600"/>
            </a:lvl6pPr>
            <a:lvl7pPr lvl="6">
              <a:lnSpc>
                <a:spcPct val="90000"/>
              </a:lnSpc>
              <a:spcBef>
                <a:spcPts val="0"/>
              </a:spcBef>
              <a:spcAft>
                <a:spcPts val="0"/>
              </a:spcAft>
              <a:buNone/>
              <a:defRPr sz="3600"/>
            </a:lvl7pPr>
            <a:lvl8pPr lvl="7">
              <a:lnSpc>
                <a:spcPct val="90000"/>
              </a:lnSpc>
              <a:spcBef>
                <a:spcPts val="0"/>
              </a:spcBef>
              <a:spcAft>
                <a:spcPts val="0"/>
              </a:spcAft>
              <a:buNone/>
              <a:defRPr sz="3600"/>
            </a:lvl8pPr>
            <a:lvl9pPr lvl="8">
              <a:lnSpc>
                <a:spcPct val="90000"/>
              </a:lnSpc>
              <a:spcBef>
                <a:spcPts val="0"/>
              </a:spcBef>
              <a:spcAft>
                <a:spcPts val="0"/>
              </a:spcAft>
              <a:buNone/>
              <a:defRPr sz="3600"/>
            </a:lvl9pPr>
          </a:lstStyle>
          <a:p/>
        </p:txBody>
      </p:sp>
      <p:sp>
        <p:nvSpPr>
          <p:cNvPr id="384" name="Google Shape;384;p43"/>
          <p:cNvSpPr/>
          <p:nvPr>
            <p:ph idx="2" type="pic"/>
          </p:nvPr>
        </p:nvSpPr>
        <p:spPr>
          <a:xfrm flipH="1">
            <a:off x="953803" y="1066100"/>
            <a:ext cx="2664300" cy="3002700"/>
          </a:xfrm>
          <a:prstGeom prst="rect">
            <a:avLst/>
          </a:prstGeom>
          <a:noFill/>
          <a:ln>
            <a:noFill/>
          </a:ln>
        </p:spPr>
      </p:sp>
      <p:sp>
        <p:nvSpPr>
          <p:cNvPr id="385" name="Google Shape;385;p43"/>
          <p:cNvSpPr txBox="1"/>
          <p:nvPr>
            <p:ph idx="1" type="body"/>
          </p:nvPr>
        </p:nvSpPr>
        <p:spPr>
          <a:xfrm>
            <a:off x="4975925" y="4125662"/>
            <a:ext cx="3783600" cy="461700"/>
          </a:xfrm>
          <a:prstGeom prst="rect">
            <a:avLst/>
          </a:prstGeom>
          <a:noFill/>
        </p:spPr>
        <p:txBody>
          <a:bodyPr anchorCtr="0" anchor="b" bIns="0" lIns="0" spcFirstLastPara="1" rIns="0" wrap="square" tIns="0">
            <a:noAutofit/>
          </a:bodyPr>
          <a:lstStyle>
            <a:lvl1pPr indent="-292100" lvl="0" marL="4572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1pPr>
            <a:lvl2pPr indent="-292100" lvl="1" marL="9144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2pPr>
            <a:lvl3pPr indent="-292100" lvl="2" marL="13716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3pPr>
            <a:lvl4pPr indent="-292100" lvl="3" marL="18288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4pPr>
            <a:lvl5pPr indent="-292100" lvl="4" marL="22860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5pPr>
            <a:lvl6pPr indent="-292100" lvl="5" marL="27432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6pPr>
            <a:lvl7pPr indent="-292100" lvl="6" marL="32004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7pPr>
            <a:lvl8pPr indent="-292100" lvl="7" marL="36576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8pPr>
            <a:lvl9pPr indent="-292100" lvl="8" marL="41148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9pPr>
          </a:lstStyle>
          <a:p/>
        </p:txBody>
      </p:sp>
      <p:sp>
        <p:nvSpPr>
          <p:cNvPr id="386" name="Google Shape;386;p43"/>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387" name="Google Shape;387;p43"/>
          <p:cNvSpPr txBox="1"/>
          <p:nvPr>
            <p:ph idx="3" type="body"/>
          </p:nvPr>
        </p:nvSpPr>
        <p:spPr>
          <a:xfrm>
            <a:off x="4975925" y="1943891"/>
            <a:ext cx="3783600" cy="1243200"/>
          </a:xfrm>
          <a:prstGeom prst="rect">
            <a:avLst/>
          </a:prstGeom>
          <a:noFill/>
        </p:spPr>
        <p:txBody>
          <a:bodyPr anchorCtr="0" anchor="t" bIns="0" lIns="0" spcFirstLastPara="1" rIns="0" wrap="square" tIns="0">
            <a:noAutofit/>
          </a:bodyPr>
          <a:lstStyle>
            <a:lvl1pPr indent="-330200" lvl="0" marL="457200">
              <a:spcBef>
                <a:spcPts val="0"/>
              </a:spcBef>
              <a:spcAft>
                <a:spcPts val="0"/>
              </a:spcAft>
              <a:buClr>
                <a:schemeClr val="lt1"/>
              </a:buClr>
              <a:buSzPts val="1600"/>
              <a:buFont typeface="Newsreader"/>
              <a:buChar char="●"/>
              <a:defRPr sz="1600">
                <a:latin typeface="Newsreader"/>
                <a:ea typeface="Newsreader"/>
                <a:cs typeface="Newsreader"/>
                <a:sym typeface="Newsreader"/>
              </a:defRPr>
            </a:lvl1pPr>
            <a:lvl2pPr indent="-330200" lvl="1" marL="914400">
              <a:spcBef>
                <a:spcPts val="0"/>
              </a:spcBef>
              <a:spcAft>
                <a:spcPts val="0"/>
              </a:spcAft>
              <a:buClr>
                <a:schemeClr val="lt1"/>
              </a:buClr>
              <a:buSzPts val="1600"/>
              <a:buFont typeface="Newsreader"/>
              <a:buChar char="○"/>
              <a:defRPr sz="1600">
                <a:latin typeface="Newsreader"/>
                <a:ea typeface="Newsreader"/>
                <a:cs typeface="Newsreader"/>
                <a:sym typeface="Newsreader"/>
              </a:defRPr>
            </a:lvl2pPr>
            <a:lvl3pPr indent="-330200" lvl="2" marL="1371600">
              <a:spcBef>
                <a:spcPts val="0"/>
              </a:spcBef>
              <a:spcAft>
                <a:spcPts val="0"/>
              </a:spcAft>
              <a:buClr>
                <a:schemeClr val="lt1"/>
              </a:buClr>
              <a:buSzPts val="1600"/>
              <a:buFont typeface="Newsreader"/>
              <a:buChar char="■"/>
              <a:defRPr sz="1600">
                <a:latin typeface="Newsreader"/>
                <a:ea typeface="Newsreader"/>
                <a:cs typeface="Newsreader"/>
                <a:sym typeface="Newsreader"/>
              </a:defRPr>
            </a:lvl3pPr>
            <a:lvl4pPr indent="-330200" lvl="3" marL="1828800">
              <a:spcBef>
                <a:spcPts val="0"/>
              </a:spcBef>
              <a:spcAft>
                <a:spcPts val="0"/>
              </a:spcAft>
              <a:buClr>
                <a:schemeClr val="lt1"/>
              </a:buClr>
              <a:buSzPts val="1600"/>
              <a:buFont typeface="Newsreader"/>
              <a:buChar char="●"/>
              <a:defRPr sz="1600">
                <a:latin typeface="Newsreader"/>
                <a:ea typeface="Newsreader"/>
                <a:cs typeface="Newsreader"/>
                <a:sym typeface="Newsreader"/>
              </a:defRPr>
            </a:lvl4pPr>
            <a:lvl5pPr indent="-330200" lvl="4" marL="2286000">
              <a:spcBef>
                <a:spcPts val="0"/>
              </a:spcBef>
              <a:spcAft>
                <a:spcPts val="0"/>
              </a:spcAft>
              <a:buClr>
                <a:schemeClr val="lt1"/>
              </a:buClr>
              <a:buSzPts val="1600"/>
              <a:buFont typeface="Newsreader"/>
              <a:buChar char="○"/>
              <a:defRPr sz="1600">
                <a:latin typeface="Newsreader"/>
                <a:ea typeface="Newsreader"/>
                <a:cs typeface="Newsreader"/>
                <a:sym typeface="Newsreader"/>
              </a:defRPr>
            </a:lvl5pPr>
            <a:lvl6pPr indent="-330200" lvl="5" marL="2743200">
              <a:spcBef>
                <a:spcPts val="0"/>
              </a:spcBef>
              <a:spcAft>
                <a:spcPts val="0"/>
              </a:spcAft>
              <a:buClr>
                <a:schemeClr val="lt1"/>
              </a:buClr>
              <a:buSzPts val="1600"/>
              <a:buFont typeface="Newsreader"/>
              <a:buChar char="■"/>
              <a:defRPr sz="1600">
                <a:latin typeface="Newsreader"/>
                <a:ea typeface="Newsreader"/>
                <a:cs typeface="Newsreader"/>
                <a:sym typeface="Newsreader"/>
              </a:defRPr>
            </a:lvl6pPr>
            <a:lvl7pPr indent="-330200" lvl="6" marL="3200400">
              <a:spcBef>
                <a:spcPts val="0"/>
              </a:spcBef>
              <a:spcAft>
                <a:spcPts val="0"/>
              </a:spcAft>
              <a:buClr>
                <a:schemeClr val="lt1"/>
              </a:buClr>
              <a:buSzPts val="1600"/>
              <a:buFont typeface="Newsreader"/>
              <a:buChar char="●"/>
              <a:defRPr sz="1600">
                <a:latin typeface="Newsreader"/>
                <a:ea typeface="Newsreader"/>
                <a:cs typeface="Newsreader"/>
                <a:sym typeface="Newsreader"/>
              </a:defRPr>
            </a:lvl7pPr>
            <a:lvl8pPr indent="-330200" lvl="7" marL="3657600">
              <a:spcBef>
                <a:spcPts val="0"/>
              </a:spcBef>
              <a:spcAft>
                <a:spcPts val="0"/>
              </a:spcAft>
              <a:buClr>
                <a:schemeClr val="lt1"/>
              </a:buClr>
              <a:buSzPts val="1600"/>
              <a:buFont typeface="Newsreader"/>
              <a:buChar char="○"/>
              <a:defRPr sz="1600">
                <a:latin typeface="Newsreader"/>
                <a:ea typeface="Newsreader"/>
                <a:cs typeface="Newsreader"/>
                <a:sym typeface="Newsreader"/>
              </a:defRPr>
            </a:lvl8pPr>
            <a:lvl9pPr indent="-330200" lvl="8" marL="4114800">
              <a:spcBef>
                <a:spcPts val="0"/>
              </a:spcBef>
              <a:spcAft>
                <a:spcPts val="0"/>
              </a:spcAft>
              <a:buClr>
                <a:schemeClr val="lt1"/>
              </a:buClr>
              <a:buSzPts val="1600"/>
              <a:buFont typeface="Newsreader"/>
              <a:buChar char="■"/>
              <a:defRPr sz="1600">
                <a:latin typeface="Newsreader"/>
                <a:ea typeface="Newsreader"/>
                <a:cs typeface="Newsreader"/>
                <a:sym typeface="Newsreader"/>
              </a:defRPr>
            </a:lvl9pPr>
          </a:lstStyle>
          <a:p/>
        </p:txBody>
      </p:sp>
      <p:sp>
        <p:nvSpPr>
          <p:cNvPr id="388" name="Google Shape;388;p43"/>
          <p:cNvSpPr txBox="1"/>
          <p:nvPr>
            <p:ph idx="4" type="subTitle"/>
          </p:nvPr>
        </p:nvSpPr>
        <p:spPr>
          <a:xfrm>
            <a:off x="4975925" y="732775"/>
            <a:ext cx="3783600" cy="138600"/>
          </a:xfrm>
          <a:prstGeom prst="rect">
            <a:avLst/>
          </a:prstGeom>
        </p:spPr>
        <p:txBody>
          <a:bodyPr anchorCtr="0" anchor="b" bIns="0" lIns="0" spcFirstLastPara="1" rIns="0" wrap="square" tIns="0">
            <a:spAutoFit/>
          </a:bodyPr>
          <a:lstStyle>
            <a:lvl1pPr lvl="0">
              <a:spcBef>
                <a:spcPts val="0"/>
              </a:spcBef>
              <a:spcAft>
                <a:spcPts val="0"/>
              </a:spcAft>
              <a:buSzPts val="1000"/>
              <a:buFont typeface="DM Sans Light"/>
              <a:buNone/>
              <a:defRPr sz="1000">
                <a:latin typeface="DM Sans Light"/>
                <a:ea typeface="DM Sans Light"/>
                <a:cs typeface="DM Sans Light"/>
                <a:sym typeface="DM Sans Light"/>
              </a:defRPr>
            </a:lvl1pPr>
            <a:lvl2pPr lvl="1">
              <a:spcBef>
                <a:spcPts val="0"/>
              </a:spcBef>
              <a:spcAft>
                <a:spcPts val="0"/>
              </a:spcAft>
              <a:buSzPts val="1400"/>
              <a:buFont typeface="DM Sans Light"/>
              <a:buNone/>
              <a:defRPr>
                <a:latin typeface="DM Sans Light"/>
                <a:ea typeface="DM Sans Light"/>
                <a:cs typeface="DM Sans Light"/>
                <a:sym typeface="DM Sans Light"/>
              </a:defRPr>
            </a:lvl2pPr>
            <a:lvl3pPr lvl="2">
              <a:spcBef>
                <a:spcPts val="0"/>
              </a:spcBef>
              <a:spcAft>
                <a:spcPts val="0"/>
              </a:spcAft>
              <a:buSzPts val="1400"/>
              <a:buFont typeface="DM Sans Light"/>
              <a:buNone/>
              <a:defRPr>
                <a:latin typeface="DM Sans Light"/>
                <a:ea typeface="DM Sans Light"/>
                <a:cs typeface="DM Sans Light"/>
                <a:sym typeface="DM Sans Light"/>
              </a:defRPr>
            </a:lvl3pPr>
            <a:lvl4pPr lvl="3">
              <a:spcBef>
                <a:spcPts val="0"/>
              </a:spcBef>
              <a:spcAft>
                <a:spcPts val="0"/>
              </a:spcAft>
              <a:buSzPts val="1400"/>
              <a:buFont typeface="DM Sans Light"/>
              <a:buNone/>
              <a:defRPr>
                <a:latin typeface="DM Sans Light"/>
                <a:ea typeface="DM Sans Light"/>
                <a:cs typeface="DM Sans Light"/>
                <a:sym typeface="DM Sans Light"/>
              </a:defRPr>
            </a:lvl4pPr>
            <a:lvl5pPr lvl="4">
              <a:spcBef>
                <a:spcPts val="0"/>
              </a:spcBef>
              <a:spcAft>
                <a:spcPts val="0"/>
              </a:spcAft>
              <a:buSzPts val="1400"/>
              <a:buFont typeface="DM Sans Light"/>
              <a:buNone/>
              <a:defRPr>
                <a:latin typeface="DM Sans Light"/>
                <a:ea typeface="DM Sans Light"/>
                <a:cs typeface="DM Sans Light"/>
                <a:sym typeface="DM Sans Light"/>
              </a:defRPr>
            </a:lvl5pPr>
            <a:lvl6pPr lvl="5">
              <a:spcBef>
                <a:spcPts val="0"/>
              </a:spcBef>
              <a:spcAft>
                <a:spcPts val="0"/>
              </a:spcAft>
              <a:buSzPts val="1400"/>
              <a:buFont typeface="DM Sans Light"/>
              <a:buNone/>
              <a:defRPr>
                <a:latin typeface="DM Sans Light"/>
                <a:ea typeface="DM Sans Light"/>
                <a:cs typeface="DM Sans Light"/>
                <a:sym typeface="DM Sans Light"/>
              </a:defRPr>
            </a:lvl6pPr>
            <a:lvl7pPr lvl="6">
              <a:spcBef>
                <a:spcPts val="0"/>
              </a:spcBef>
              <a:spcAft>
                <a:spcPts val="0"/>
              </a:spcAft>
              <a:buSzPts val="1400"/>
              <a:buFont typeface="DM Sans Light"/>
              <a:buNone/>
              <a:defRPr>
                <a:latin typeface="DM Sans Light"/>
                <a:ea typeface="DM Sans Light"/>
                <a:cs typeface="DM Sans Light"/>
                <a:sym typeface="DM Sans Light"/>
              </a:defRPr>
            </a:lvl7pPr>
            <a:lvl8pPr lvl="7">
              <a:spcBef>
                <a:spcPts val="0"/>
              </a:spcBef>
              <a:spcAft>
                <a:spcPts val="0"/>
              </a:spcAft>
              <a:buSzPts val="1400"/>
              <a:buFont typeface="DM Sans Light"/>
              <a:buNone/>
              <a:defRPr>
                <a:latin typeface="DM Sans Light"/>
                <a:ea typeface="DM Sans Light"/>
                <a:cs typeface="DM Sans Light"/>
                <a:sym typeface="DM Sans Light"/>
              </a:defRPr>
            </a:lvl8pPr>
            <a:lvl9pPr lvl="8">
              <a:spcBef>
                <a:spcPts val="0"/>
              </a:spcBef>
              <a:spcAft>
                <a:spcPts val="0"/>
              </a:spcAft>
              <a:buSzPts val="1400"/>
              <a:buFont typeface="DM Sans Light"/>
              <a:buNone/>
              <a:defRPr>
                <a:latin typeface="DM Sans Light"/>
                <a:ea typeface="DM Sans Light"/>
                <a:cs typeface="DM Sans Light"/>
                <a:sym typeface="DM Sans Light"/>
              </a:defRPr>
            </a:lvl9pPr>
          </a:lstStyle>
          <a:p/>
        </p:txBody>
      </p:sp>
      <p:sp>
        <p:nvSpPr>
          <p:cNvPr id="389" name="Google Shape;389;p43"/>
          <p:cNvSpPr txBox="1"/>
          <p:nvPr>
            <p:ph idx="5" type="subTitle"/>
          </p:nvPr>
        </p:nvSpPr>
        <p:spPr>
          <a:xfrm>
            <a:off x="4975925" y="1647132"/>
            <a:ext cx="3783600" cy="138600"/>
          </a:xfrm>
          <a:prstGeom prst="rect">
            <a:avLst/>
          </a:prstGeom>
        </p:spPr>
        <p:txBody>
          <a:bodyPr anchorCtr="0" anchor="t" bIns="0" lIns="0" spcFirstLastPara="1" rIns="0" wrap="square" tIns="0">
            <a:noAutofit/>
          </a:bodyPr>
          <a:lstStyle>
            <a:lvl1pPr lvl="0">
              <a:spcBef>
                <a:spcPts val="0"/>
              </a:spcBef>
              <a:spcAft>
                <a:spcPts val="0"/>
              </a:spcAft>
              <a:buSzPts val="900"/>
              <a:buNone/>
              <a:defRPr sz="900"/>
            </a:lvl1pPr>
            <a:lvl2pPr lvl="1">
              <a:spcBef>
                <a:spcPts val="0"/>
              </a:spcBef>
              <a:spcAft>
                <a:spcPts val="0"/>
              </a:spcAft>
              <a:buSzPts val="900"/>
              <a:buNone/>
              <a:defRPr sz="900"/>
            </a:lvl2pPr>
            <a:lvl3pPr lvl="2">
              <a:spcBef>
                <a:spcPts val="0"/>
              </a:spcBef>
              <a:spcAft>
                <a:spcPts val="0"/>
              </a:spcAft>
              <a:buSzPts val="900"/>
              <a:buNone/>
              <a:defRPr sz="900"/>
            </a:lvl3pPr>
            <a:lvl4pPr lvl="3">
              <a:spcBef>
                <a:spcPts val="0"/>
              </a:spcBef>
              <a:spcAft>
                <a:spcPts val="0"/>
              </a:spcAft>
              <a:buSzPts val="900"/>
              <a:buNone/>
              <a:defRPr sz="900"/>
            </a:lvl4pPr>
            <a:lvl5pPr lvl="4">
              <a:spcBef>
                <a:spcPts val="0"/>
              </a:spcBef>
              <a:spcAft>
                <a:spcPts val="0"/>
              </a:spcAft>
              <a:buSzPts val="900"/>
              <a:buNone/>
              <a:defRPr sz="900"/>
            </a:lvl5pPr>
            <a:lvl6pPr lvl="5">
              <a:spcBef>
                <a:spcPts val="0"/>
              </a:spcBef>
              <a:spcAft>
                <a:spcPts val="0"/>
              </a:spcAft>
              <a:buSzPts val="900"/>
              <a:buNone/>
              <a:defRPr sz="900"/>
            </a:lvl6pPr>
            <a:lvl7pPr lvl="6">
              <a:spcBef>
                <a:spcPts val="0"/>
              </a:spcBef>
              <a:spcAft>
                <a:spcPts val="0"/>
              </a:spcAft>
              <a:buSzPts val="900"/>
              <a:buNone/>
              <a:defRPr sz="900"/>
            </a:lvl7pPr>
            <a:lvl8pPr lvl="7">
              <a:spcBef>
                <a:spcPts val="0"/>
              </a:spcBef>
              <a:spcAft>
                <a:spcPts val="0"/>
              </a:spcAft>
              <a:buSzPts val="900"/>
              <a:buNone/>
              <a:defRPr sz="900"/>
            </a:lvl8pPr>
            <a:lvl9pPr lvl="8">
              <a:spcBef>
                <a:spcPts val="0"/>
              </a:spcBef>
              <a:spcAft>
                <a:spcPts val="0"/>
              </a:spcAft>
              <a:buSzPts val="900"/>
              <a:buNone/>
              <a:defRPr sz="900"/>
            </a:lvl9pPr>
          </a:lstStyle>
          <a:p/>
        </p:txBody>
      </p:sp>
      <p:sp>
        <p:nvSpPr>
          <p:cNvPr id="390" name="Google Shape;390;p43"/>
          <p:cNvSpPr txBox="1"/>
          <p:nvPr>
            <p:ph idx="6"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r chart background">
  <p:cSld name="CUSTOM_8">
    <p:spTree>
      <p:nvGrpSpPr>
        <p:cNvPr id="391" name="Shape 391"/>
        <p:cNvGrpSpPr/>
        <p:nvPr/>
      </p:nvGrpSpPr>
      <p:grpSpPr>
        <a:xfrm>
          <a:off x="0" y="0"/>
          <a:ext cx="0" cy="0"/>
          <a:chOff x="0" y="0"/>
          <a:chExt cx="0" cy="0"/>
        </a:xfrm>
      </p:grpSpPr>
      <p:grpSp>
        <p:nvGrpSpPr>
          <p:cNvPr id="392" name="Google Shape;392;p44"/>
          <p:cNvGrpSpPr/>
          <p:nvPr/>
        </p:nvGrpSpPr>
        <p:grpSpPr>
          <a:xfrm>
            <a:off x="49" y="514398"/>
            <a:ext cx="9144297" cy="4115162"/>
            <a:chOff x="-18500" y="514395"/>
            <a:chExt cx="9219900" cy="4115162"/>
          </a:xfrm>
        </p:grpSpPr>
        <p:cxnSp>
          <p:nvCxnSpPr>
            <p:cNvPr id="393" name="Google Shape;393;p44"/>
            <p:cNvCxnSpPr/>
            <p:nvPr/>
          </p:nvCxnSpPr>
          <p:spPr>
            <a:xfrm>
              <a:off x="-18500" y="1028790"/>
              <a:ext cx="9219900" cy="0"/>
            </a:xfrm>
            <a:prstGeom prst="straightConnector1">
              <a:avLst/>
            </a:prstGeom>
            <a:noFill/>
            <a:ln cap="flat" cmpd="sng" w="9525">
              <a:solidFill>
                <a:schemeClr val="accent6"/>
              </a:solidFill>
              <a:prstDash val="solid"/>
              <a:round/>
              <a:headEnd len="med" w="med" type="none"/>
              <a:tailEnd len="med" w="med" type="none"/>
            </a:ln>
          </p:spPr>
        </p:cxnSp>
        <p:cxnSp>
          <p:nvCxnSpPr>
            <p:cNvPr id="394" name="Google Shape;394;p44"/>
            <p:cNvCxnSpPr/>
            <p:nvPr/>
          </p:nvCxnSpPr>
          <p:spPr>
            <a:xfrm>
              <a:off x="-18500" y="4629557"/>
              <a:ext cx="9219900" cy="0"/>
            </a:xfrm>
            <a:prstGeom prst="straightConnector1">
              <a:avLst/>
            </a:prstGeom>
            <a:noFill/>
            <a:ln cap="flat" cmpd="sng" w="9525">
              <a:solidFill>
                <a:schemeClr val="accent6"/>
              </a:solidFill>
              <a:prstDash val="solid"/>
              <a:round/>
              <a:headEnd len="med" w="med" type="none"/>
              <a:tailEnd len="med" w="med" type="none"/>
            </a:ln>
          </p:spPr>
        </p:cxnSp>
        <p:cxnSp>
          <p:nvCxnSpPr>
            <p:cNvPr id="395" name="Google Shape;395;p44"/>
            <p:cNvCxnSpPr/>
            <p:nvPr/>
          </p:nvCxnSpPr>
          <p:spPr>
            <a:xfrm>
              <a:off x="-18500" y="4115162"/>
              <a:ext cx="9219900" cy="0"/>
            </a:xfrm>
            <a:prstGeom prst="straightConnector1">
              <a:avLst/>
            </a:prstGeom>
            <a:noFill/>
            <a:ln cap="flat" cmpd="sng" w="9525">
              <a:solidFill>
                <a:schemeClr val="accent6"/>
              </a:solidFill>
              <a:prstDash val="solid"/>
              <a:round/>
              <a:headEnd len="med" w="med" type="none"/>
              <a:tailEnd len="med" w="med" type="none"/>
            </a:ln>
          </p:spPr>
        </p:cxnSp>
        <p:cxnSp>
          <p:nvCxnSpPr>
            <p:cNvPr id="396" name="Google Shape;396;p44"/>
            <p:cNvCxnSpPr/>
            <p:nvPr/>
          </p:nvCxnSpPr>
          <p:spPr>
            <a:xfrm>
              <a:off x="-18500" y="3600767"/>
              <a:ext cx="9219900" cy="0"/>
            </a:xfrm>
            <a:prstGeom prst="straightConnector1">
              <a:avLst/>
            </a:prstGeom>
            <a:noFill/>
            <a:ln cap="flat" cmpd="sng" w="9525">
              <a:solidFill>
                <a:schemeClr val="accent6"/>
              </a:solidFill>
              <a:prstDash val="solid"/>
              <a:round/>
              <a:headEnd len="med" w="med" type="none"/>
              <a:tailEnd len="med" w="med" type="none"/>
            </a:ln>
          </p:spPr>
        </p:cxnSp>
        <p:cxnSp>
          <p:nvCxnSpPr>
            <p:cNvPr id="397" name="Google Shape;397;p44"/>
            <p:cNvCxnSpPr/>
            <p:nvPr/>
          </p:nvCxnSpPr>
          <p:spPr>
            <a:xfrm>
              <a:off x="-18500" y="3086371"/>
              <a:ext cx="9219900" cy="0"/>
            </a:xfrm>
            <a:prstGeom prst="straightConnector1">
              <a:avLst/>
            </a:prstGeom>
            <a:noFill/>
            <a:ln cap="flat" cmpd="sng" w="9525">
              <a:solidFill>
                <a:schemeClr val="accent6"/>
              </a:solidFill>
              <a:prstDash val="solid"/>
              <a:round/>
              <a:headEnd len="med" w="med" type="none"/>
              <a:tailEnd len="med" w="med" type="none"/>
            </a:ln>
          </p:spPr>
        </p:cxnSp>
        <p:cxnSp>
          <p:nvCxnSpPr>
            <p:cNvPr id="398" name="Google Shape;398;p44"/>
            <p:cNvCxnSpPr/>
            <p:nvPr/>
          </p:nvCxnSpPr>
          <p:spPr>
            <a:xfrm>
              <a:off x="-18500" y="2571976"/>
              <a:ext cx="9219900" cy="0"/>
            </a:xfrm>
            <a:prstGeom prst="straightConnector1">
              <a:avLst/>
            </a:prstGeom>
            <a:noFill/>
            <a:ln cap="flat" cmpd="sng" w="9525">
              <a:solidFill>
                <a:schemeClr val="accent6"/>
              </a:solidFill>
              <a:prstDash val="solid"/>
              <a:round/>
              <a:headEnd len="med" w="med" type="none"/>
              <a:tailEnd len="med" w="med" type="none"/>
            </a:ln>
          </p:spPr>
        </p:cxnSp>
        <p:cxnSp>
          <p:nvCxnSpPr>
            <p:cNvPr id="399" name="Google Shape;399;p44"/>
            <p:cNvCxnSpPr/>
            <p:nvPr/>
          </p:nvCxnSpPr>
          <p:spPr>
            <a:xfrm>
              <a:off x="-18500" y="2057581"/>
              <a:ext cx="9219900" cy="0"/>
            </a:xfrm>
            <a:prstGeom prst="straightConnector1">
              <a:avLst/>
            </a:prstGeom>
            <a:noFill/>
            <a:ln cap="flat" cmpd="sng" w="9525">
              <a:solidFill>
                <a:schemeClr val="accent6"/>
              </a:solidFill>
              <a:prstDash val="solid"/>
              <a:round/>
              <a:headEnd len="med" w="med" type="none"/>
              <a:tailEnd len="med" w="med" type="none"/>
            </a:ln>
          </p:spPr>
        </p:cxnSp>
        <p:cxnSp>
          <p:nvCxnSpPr>
            <p:cNvPr id="400" name="Google Shape;400;p44"/>
            <p:cNvCxnSpPr/>
            <p:nvPr/>
          </p:nvCxnSpPr>
          <p:spPr>
            <a:xfrm>
              <a:off x="-18500" y="1543186"/>
              <a:ext cx="9219900" cy="0"/>
            </a:xfrm>
            <a:prstGeom prst="straightConnector1">
              <a:avLst/>
            </a:prstGeom>
            <a:noFill/>
            <a:ln cap="flat" cmpd="sng" w="9525">
              <a:solidFill>
                <a:schemeClr val="accent6"/>
              </a:solidFill>
              <a:prstDash val="solid"/>
              <a:round/>
              <a:headEnd len="med" w="med" type="none"/>
              <a:tailEnd len="med" w="med" type="none"/>
            </a:ln>
          </p:spPr>
        </p:cxnSp>
        <p:cxnSp>
          <p:nvCxnSpPr>
            <p:cNvPr id="401" name="Google Shape;401;p44"/>
            <p:cNvCxnSpPr/>
            <p:nvPr/>
          </p:nvCxnSpPr>
          <p:spPr>
            <a:xfrm>
              <a:off x="-18500" y="514395"/>
              <a:ext cx="9219900" cy="0"/>
            </a:xfrm>
            <a:prstGeom prst="straightConnector1">
              <a:avLst/>
            </a:prstGeom>
            <a:noFill/>
            <a:ln cap="flat" cmpd="sng" w="9525">
              <a:solidFill>
                <a:schemeClr val="accent6"/>
              </a:solidFill>
              <a:prstDash val="solid"/>
              <a:round/>
              <a:headEnd len="med" w="med" type="none"/>
              <a:tailEnd len="med" w="med" type="none"/>
            </a:ln>
          </p:spPr>
        </p:cxnSp>
      </p:grpSp>
      <p:sp>
        <p:nvSpPr>
          <p:cNvPr id="402" name="Google Shape;402;p44"/>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403" name="Google Shape;403;p44"/>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4" name="Google Shape;404;p44"/>
          <p:cNvSpPr txBox="1"/>
          <p:nvPr>
            <p:ph idx="2" type="subTitle"/>
          </p:nvPr>
        </p:nvSpPr>
        <p:spPr>
          <a:xfrm>
            <a:off x="361975" y="732775"/>
            <a:ext cx="4163100" cy="138600"/>
          </a:xfrm>
          <a:prstGeom prst="rect">
            <a:avLst/>
          </a:prstGeom>
        </p:spPr>
        <p:txBody>
          <a:bodyPr anchorCtr="0" anchor="b" bIns="0" lIns="0" spcFirstLastPara="1" rIns="0" wrap="square" tIns="0">
            <a:spAutoFit/>
          </a:bodyPr>
          <a:lstStyle>
            <a:lvl1pPr lvl="0">
              <a:spcBef>
                <a:spcPts val="0"/>
              </a:spcBef>
              <a:spcAft>
                <a:spcPts val="0"/>
              </a:spcAft>
              <a:buSzPts val="1000"/>
              <a:buFont typeface="DM Sans Light"/>
              <a:buNone/>
              <a:defRPr sz="1000">
                <a:latin typeface="DM Sans Light"/>
                <a:ea typeface="DM Sans Light"/>
                <a:cs typeface="DM Sans Light"/>
                <a:sym typeface="DM Sans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lide">
  <p:cSld name="CUSTOM_8_1">
    <p:bg>
      <p:bgPr>
        <a:solidFill>
          <a:schemeClr val="accent2"/>
        </a:solidFill>
      </p:bgPr>
    </p:bg>
    <p:spTree>
      <p:nvGrpSpPr>
        <p:cNvPr id="405" name="Shape 405"/>
        <p:cNvGrpSpPr/>
        <p:nvPr/>
      </p:nvGrpSpPr>
      <p:grpSpPr>
        <a:xfrm>
          <a:off x="0" y="0"/>
          <a:ext cx="0" cy="0"/>
          <a:chOff x="0" y="0"/>
          <a:chExt cx="0" cy="0"/>
        </a:xfrm>
      </p:grpSpPr>
      <p:sp>
        <p:nvSpPr>
          <p:cNvPr id="406" name="Google Shape;406;p45"/>
          <p:cNvSpPr/>
          <p:nvPr/>
        </p:nvSpPr>
        <p:spPr>
          <a:xfrm>
            <a:off x="50" y="-300"/>
            <a:ext cx="67089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07" name="Google Shape;407;p45"/>
          <p:cNvSpPr txBox="1"/>
          <p:nvPr>
            <p:ph type="title"/>
          </p:nvPr>
        </p:nvSpPr>
        <p:spPr>
          <a:xfrm>
            <a:off x="451472" y="2024100"/>
            <a:ext cx="4163100" cy="1372500"/>
          </a:xfrm>
          <a:prstGeom prst="rect">
            <a:avLst/>
          </a:prstGeom>
        </p:spPr>
        <p:txBody>
          <a:bodyPr anchorCtr="0" anchor="b" bIns="0" lIns="0" spcFirstLastPara="1" rIns="0" wrap="square" tIns="0">
            <a:noAutofit/>
          </a:bodyPr>
          <a:lstStyle>
            <a:lvl1pPr lvl="0">
              <a:lnSpc>
                <a:spcPct val="90000"/>
              </a:lnSpc>
              <a:spcBef>
                <a:spcPts val="0"/>
              </a:spcBef>
              <a:spcAft>
                <a:spcPts val="0"/>
              </a:spcAft>
              <a:buNone/>
              <a:defRPr sz="4200">
                <a:solidFill>
                  <a:schemeClr val="dk1"/>
                </a:solidFill>
              </a:defRPr>
            </a:lvl1pPr>
            <a:lvl2pPr lvl="1">
              <a:lnSpc>
                <a:spcPct val="90000"/>
              </a:lnSpc>
              <a:spcBef>
                <a:spcPts val="0"/>
              </a:spcBef>
              <a:spcAft>
                <a:spcPts val="0"/>
              </a:spcAft>
              <a:buNone/>
              <a:defRPr sz="4200">
                <a:solidFill>
                  <a:schemeClr val="dk1"/>
                </a:solidFill>
              </a:defRPr>
            </a:lvl2pPr>
            <a:lvl3pPr lvl="2">
              <a:lnSpc>
                <a:spcPct val="90000"/>
              </a:lnSpc>
              <a:spcBef>
                <a:spcPts val="0"/>
              </a:spcBef>
              <a:spcAft>
                <a:spcPts val="0"/>
              </a:spcAft>
              <a:buNone/>
              <a:defRPr sz="4200">
                <a:solidFill>
                  <a:schemeClr val="dk1"/>
                </a:solidFill>
              </a:defRPr>
            </a:lvl3pPr>
            <a:lvl4pPr lvl="3">
              <a:lnSpc>
                <a:spcPct val="90000"/>
              </a:lnSpc>
              <a:spcBef>
                <a:spcPts val="0"/>
              </a:spcBef>
              <a:spcAft>
                <a:spcPts val="0"/>
              </a:spcAft>
              <a:buNone/>
              <a:defRPr sz="4200">
                <a:solidFill>
                  <a:schemeClr val="dk1"/>
                </a:solidFill>
              </a:defRPr>
            </a:lvl4pPr>
            <a:lvl5pPr lvl="4">
              <a:lnSpc>
                <a:spcPct val="90000"/>
              </a:lnSpc>
              <a:spcBef>
                <a:spcPts val="0"/>
              </a:spcBef>
              <a:spcAft>
                <a:spcPts val="0"/>
              </a:spcAft>
              <a:buNone/>
              <a:defRPr sz="4200">
                <a:solidFill>
                  <a:schemeClr val="dk1"/>
                </a:solidFill>
              </a:defRPr>
            </a:lvl5pPr>
            <a:lvl6pPr lvl="5">
              <a:lnSpc>
                <a:spcPct val="90000"/>
              </a:lnSpc>
              <a:spcBef>
                <a:spcPts val="0"/>
              </a:spcBef>
              <a:spcAft>
                <a:spcPts val="0"/>
              </a:spcAft>
              <a:buNone/>
              <a:defRPr sz="4200">
                <a:solidFill>
                  <a:schemeClr val="dk1"/>
                </a:solidFill>
              </a:defRPr>
            </a:lvl6pPr>
            <a:lvl7pPr lvl="6">
              <a:lnSpc>
                <a:spcPct val="90000"/>
              </a:lnSpc>
              <a:spcBef>
                <a:spcPts val="0"/>
              </a:spcBef>
              <a:spcAft>
                <a:spcPts val="0"/>
              </a:spcAft>
              <a:buNone/>
              <a:defRPr sz="4200">
                <a:solidFill>
                  <a:schemeClr val="dk1"/>
                </a:solidFill>
              </a:defRPr>
            </a:lvl7pPr>
            <a:lvl8pPr lvl="7">
              <a:lnSpc>
                <a:spcPct val="90000"/>
              </a:lnSpc>
              <a:spcBef>
                <a:spcPts val="0"/>
              </a:spcBef>
              <a:spcAft>
                <a:spcPts val="0"/>
              </a:spcAft>
              <a:buNone/>
              <a:defRPr sz="4200">
                <a:solidFill>
                  <a:schemeClr val="dk1"/>
                </a:solidFill>
              </a:defRPr>
            </a:lvl8pPr>
            <a:lvl9pPr lvl="8">
              <a:lnSpc>
                <a:spcPct val="90000"/>
              </a:lnSpc>
              <a:spcBef>
                <a:spcPts val="0"/>
              </a:spcBef>
              <a:spcAft>
                <a:spcPts val="0"/>
              </a:spcAft>
              <a:buNone/>
              <a:defRPr sz="4200">
                <a:solidFill>
                  <a:schemeClr val="dk1"/>
                </a:solidFill>
              </a:defRPr>
            </a:lvl9pPr>
          </a:lstStyle>
          <a:p/>
        </p:txBody>
      </p:sp>
      <p:sp>
        <p:nvSpPr>
          <p:cNvPr id="408" name="Google Shape;408;p45"/>
          <p:cNvSpPr txBox="1"/>
          <p:nvPr>
            <p:ph idx="1" type="subTitle"/>
          </p:nvPr>
        </p:nvSpPr>
        <p:spPr>
          <a:xfrm>
            <a:off x="451475" y="3776250"/>
            <a:ext cx="4163100" cy="426900"/>
          </a:xfrm>
          <a:prstGeom prst="rect">
            <a:avLst/>
          </a:prstGeom>
        </p:spPr>
        <p:txBody>
          <a:bodyPr anchorCtr="0" anchor="t" bIns="0" lIns="0" spcFirstLastPara="1" rIns="0" wrap="square" tIns="0">
            <a:noAutofit/>
          </a:bodyPr>
          <a:lstStyle>
            <a:lvl1pPr lvl="0">
              <a:spcBef>
                <a:spcPts val="0"/>
              </a:spcBef>
              <a:spcAft>
                <a:spcPts val="0"/>
              </a:spcAft>
              <a:buClr>
                <a:schemeClr val="accent2"/>
              </a:buClr>
              <a:buSzPts val="1500"/>
              <a:buFont typeface="DM Sans"/>
              <a:buNone/>
              <a:defRPr sz="1500">
                <a:solidFill>
                  <a:schemeClr val="accent2"/>
                </a:solidFill>
                <a:latin typeface="DM Sans"/>
                <a:ea typeface="DM Sans"/>
                <a:cs typeface="DM Sans"/>
                <a:sym typeface="DM Sans"/>
              </a:defRPr>
            </a:lvl1pPr>
            <a:lvl2pPr lvl="1">
              <a:spcBef>
                <a:spcPts val="0"/>
              </a:spcBef>
              <a:spcAft>
                <a:spcPts val="0"/>
              </a:spcAft>
              <a:buClr>
                <a:schemeClr val="accent2"/>
              </a:buClr>
              <a:buSzPts val="1500"/>
              <a:buFont typeface="DM Sans"/>
              <a:buNone/>
              <a:defRPr sz="1500">
                <a:solidFill>
                  <a:schemeClr val="accent2"/>
                </a:solidFill>
                <a:latin typeface="DM Sans"/>
                <a:ea typeface="DM Sans"/>
                <a:cs typeface="DM Sans"/>
                <a:sym typeface="DM Sans"/>
              </a:defRPr>
            </a:lvl2pPr>
            <a:lvl3pPr lvl="2">
              <a:spcBef>
                <a:spcPts val="0"/>
              </a:spcBef>
              <a:spcAft>
                <a:spcPts val="0"/>
              </a:spcAft>
              <a:buClr>
                <a:schemeClr val="accent2"/>
              </a:buClr>
              <a:buSzPts val="1500"/>
              <a:buFont typeface="DM Sans"/>
              <a:buNone/>
              <a:defRPr sz="1500">
                <a:solidFill>
                  <a:schemeClr val="accent2"/>
                </a:solidFill>
                <a:latin typeface="DM Sans"/>
                <a:ea typeface="DM Sans"/>
                <a:cs typeface="DM Sans"/>
                <a:sym typeface="DM Sans"/>
              </a:defRPr>
            </a:lvl3pPr>
            <a:lvl4pPr lvl="3">
              <a:spcBef>
                <a:spcPts val="0"/>
              </a:spcBef>
              <a:spcAft>
                <a:spcPts val="0"/>
              </a:spcAft>
              <a:buClr>
                <a:schemeClr val="accent2"/>
              </a:buClr>
              <a:buSzPts val="1500"/>
              <a:buFont typeface="DM Sans"/>
              <a:buNone/>
              <a:defRPr sz="1500">
                <a:solidFill>
                  <a:schemeClr val="accent2"/>
                </a:solidFill>
                <a:latin typeface="DM Sans"/>
                <a:ea typeface="DM Sans"/>
                <a:cs typeface="DM Sans"/>
                <a:sym typeface="DM Sans"/>
              </a:defRPr>
            </a:lvl4pPr>
            <a:lvl5pPr lvl="4">
              <a:spcBef>
                <a:spcPts val="0"/>
              </a:spcBef>
              <a:spcAft>
                <a:spcPts val="0"/>
              </a:spcAft>
              <a:buClr>
                <a:schemeClr val="accent2"/>
              </a:buClr>
              <a:buSzPts val="1500"/>
              <a:buFont typeface="DM Sans"/>
              <a:buNone/>
              <a:defRPr sz="1500">
                <a:solidFill>
                  <a:schemeClr val="accent2"/>
                </a:solidFill>
                <a:latin typeface="DM Sans"/>
                <a:ea typeface="DM Sans"/>
                <a:cs typeface="DM Sans"/>
                <a:sym typeface="DM Sans"/>
              </a:defRPr>
            </a:lvl5pPr>
            <a:lvl6pPr lvl="5">
              <a:spcBef>
                <a:spcPts val="0"/>
              </a:spcBef>
              <a:spcAft>
                <a:spcPts val="0"/>
              </a:spcAft>
              <a:buClr>
                <a:schemeClr val="accent2"/>
              </a:buClr>
              <a:buSzPts val="1500"/>
              <a:buFont typeface="DM Sans"/>
              <a:buNone/>
              <a:defRPr sz="1500">
                <a:solidFill>
                  <a:schemeClr val="accent2"/>
                </a:solidFill>
                <a:latin typeface="DM Sans"/>
                <a:ea typeface="DM Sans"/>
                <a:cs typeface="DM Sans"/>
                <a:sym typeface="DM Sans"/>
              </a:defRPr>
            </a:lvl6pPr>
            <a:lvl7pPr lvl="6">
              <a:spcBef>
                <a:spcPts val="0"/>
              </a:spcBef>
              <a:spcAft>
                <a:spcPts val="0"/>
              </a:spcAft>
              <a:buClr>
                <a:schemeClr val="accent2"/>
              </a:buClr>
              <a:buSzPts val="1500"/>
              <a:buFont typeface="DM Sans"/>
              <a:buNone/>
              <a:defRPr sz="1500">
                <a:solidFill>
                  <a:schemeClr val="accent2"/>
                </a:solidFill>
                <a:latin typeface="DM Sans"/>
                <a:ea typeface="DM Sans"/>
                <a:cs typeface="DM Sans"/>
                <a:sym typeface="DM Sans"/>
              </a:defRPr>
            </a:lvl7pPr>
            <a:lvl8pPr lvl="7">
              <a:spcBef>
                <a:spcPts val="0"/>
              </a:spcBef>
              <a:spcAft>
                <a:spcPts val="0"/>
              </a:spcAft>
              <a:buClr>
                <a:schemeClr val="accent2"/>
              </a:buClr>
              <a:buSzPts val="1500"/>
              <a:buFont typeface="DM Sans"/>
              <a:buNone/>
              <a:defRPr sz="1500">
                <a:solidFill>
                  <a:schemeClr val="accent2"/>
                </a:solidFill>
                <a:latin typeface="DM Sans"/>
                <a:ea typeface="DM Sans"/>
                <a:cs typeface="DM Sans"/>
                <a:sym typeface="DM Sans"/>
              </a:defRPr>
            </a:lvl8pPr>
            <a:lvl9pPr lvl="8">
              <a:spcBef>
                <a:spcPts val="0"/>
              </a:spcBef>
              <a:spcAft>
                <a:spcPts val="0"/>
              </a:spcAft>
              <a:buClr>
                <a:schemeClr val="accent2"/>
              </a:buClr>
              <a:buSzPts val="1500"/>
              <a:buFont typeface="DM Sans"/>
              <a:buNone/>
              <a:defRPr sz="1500">
                <a:solidFill>
                  <a:schemeClr val="accent2"/>
                </a:solidFill>
                <a:latin typeface="DM Sans"/>
                <a:ea typeface="DM Sans"/>
                <a:cs typeface="DM Sans"/>
                <a:sym typeface="DM Sans"/>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409" name="Shape 409"/>
        <p:cNvGrpSpPr/>
        <p:nvPr/>
      </p:nvGrpSpPr>
      <p:grpSpPr>
        <a:xfrm>
          <a:off x="0" y="0"/>
          <a:ext cx="0" cy="0"/>
          <a:chOff x="0" y="0"/>
          <a:chExt cx="0" cy="0"/>
        </a:xfrm>
      </p:grpSpPr>
      <p:sp>
        <p:nvSpPr>
          <p:cNvPr id="410" name="Google Shape;410;p4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411" name="Google Shape;411;p4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412" name="Shape 412"/>
        <p:cNvGrpSpPr/>
        <p:nvPr/>
      </p:nvGrpSpPr>
      <p:grpSpPr>
        <a:xfrm>
          <a:off x="0" y="0"/>
          <a:ext cx="0" cy="0"/>
          <a:chOff x="0" y="0"/>
          <a:chExt cx="0" cy="0"/>
        </a:xfrm>
      </p:grpSpPr>
      <p:sp>
        <p:nvSpPr>
          <p:cNvPr id="413" name="Google Shape;413;p4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414" name="Shape 414"/>
        <p:cNvGrpSpPr/>
        <p:nvPr/>
      </p:nvGrpSpPr>
      <p:grpSpPr>
        <a:xfrm>
          <a:off x="0" y="0"/>
          <a:ext cx="0" cy="0"/>
          <a:chOff x="0" y="0"/>
          <a:chExt cx="0" cy="0"/>
        </a:xfrm>
      </p:grpSpPr>
      <p:sp>
        <p:nvSpPr>
          <p:cNvPr id="415" name="Google Shape;415;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6" name="Google Shape;416;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p:spTree>
      <p:nvGrpSpPr>
        <p:cNvPr id="417" name="Shape 417"/>
        <p:cNvGrpSpPr/>
        <p:nvPr/>
      </p:nvGrpSpPr>
      <p:grpSpPr>
        <a:xfrm>
          <a:off x="0" y="0"/>
          <a:ext cx="0" cy="0"/>
          <a:chOff x="0" y="0"/>
          <a:chExt cx="0" cy="0"/>
        </a:xfrm>
      </p:grpSpPr>
      <p:sp>
        <p:nvSpPr>
          <p:cNvPr id="418" name="Google Shape;418;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9" name="Google Shape;419;p4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20" name="Google Shape;420;p49"/>
          <p:cNvSpPr txBox="1"/>
          <p:nvPr>
            <p:ph idx="2" type="body"/>
          </p:nvPr>
        </p:nvSpPr>
        <p:spPr>
          <a:xfrm>
            <a:off x="4832400" y="1152475"/>
            <a:ext cx="3999900" cy="34164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21" name="Shape 421"/>
        <p:cNvGrpSpPr/>
        <p:nvPr/>
      </p:nvGrpSpPr>
      <p:grpSpPr>
        <a:xfrm>
          <a:off x="0" y="0"/>
          <a:ext cx="0" cy="0"/>
          <a:chOff x="0" y="0"/>
          <a:chExt cx="0" cy="0"/>
        </a:xfrm>
      </p:grpSpPr>
      <p:sp>
        <p:nvSpPr>
          <p:cNvPr id="422" name="Google Shape;422;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423" name="Shape 423"/>
        <p:cNvGrpSpPr/>
        <p:nvPr/>
      </p:nvGrpSpPr>
      <p:grpSpPr>
        <a:xfrm>
          <a:off x="0" y="0"/>
          <a:ext cx="0" cy="0"/>
          <a:chOff x="0" y="0"/>
          <a:chExt cx="0" cy="0"/>
        </a:xfrm>
      </p:grpSpPr>
      <p:sp>
        <p:nvSpPr>
          <p:cNvPr id="424" name="Google Shape;424;p51"/>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5" name="Google Shape;425;p51"/>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426" name="Shape 426"/>
        <p:cNvGrpSpPr/>
        <p:nvPr/>
      </p:nvGrpSpPr>
      <p:grpSpPr>
        <a:xfrm>
          <a:off x="0" y="0"/>
          <a:ext cx="0" cy="0"/>
          <a:chOff x="0" y="0"/>
          <a:chExt cx="0" cy="0"/>
        </a:xfrm>
      </p:grpSpPr>
      <p:sp>
        <p:nvSpPr>
          <p:cNvPr id="427" name="Google Shape;427;p52"/>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428" name="Shape 428"/>
        <p:cNvGrpSpPr/>
        <p:nvPr/>
      </p:nvGrpSpPr>
      <p:grpSpPr>
        <a:xfrm>
          <a:off x="0" y="0"/>
          <a:ext cx="0" cy="0"/>
          <a:chOff x="0" y="0"/>
          <a:chExt cx="0" cy="0"/>
        </a:xfrm>
      </p:grpSpPr>
      <p:sp>
        <p:nvSpPr>
          <p:cNvPr id="429" name="Google Shape;429;p53"/>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0" name="Google Shape;430;p53"/>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431" name="Google Shape;431;p53"/>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432" name="Shape 432"/>
        <p:cNvGrpSpPr/>
        <p:nvPr/>
      </p:nvGrpSpPr>
      <p:grpSpPr>
        <a:xfrm>
          <a:off x="0" y="0"/>
          <a:ext cx="0" cy="0"/>
          <a:chOff x="0" y="0"/>
          <a:chExt cx="0" cy="0"/>
        </a:xfrm>
      </p:grpSpPr>
      <p:sp>
        <p:nvSpPr>
          <p:cNvPr id="433" name="Google Shape;433;p54"/>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200"/>
              <a:buNone/>
              <a:defRPr/>
            </a:lvl1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434" name="Shape 434"/>
        <p:cNvGrpSpPr/>
        <p:nvPr/>
      </p:nvGrpSpPr>
      <p:grpSpPr>
        <a:xfrm>
          <a:off x="0" y="0"/>
          <a:ext cx="0" cy="0"/>
          <a:chOff x="0" y="0"/>
          <a:chExt cx="0" cy="0"/>
        </a:xfrm>
      </p:grpSpPr>
      <p:sp>
        <p:nvSpPr>
          <p:cNvPr id="435" name="Google Shape;435;p5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6" name="Google Shape;436;p55"/>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37" name="Shape 437"/>
        <p:cNvGrpSpPr/>
        <p:nvPr/>
      </p:nvGrpSpPr>
      <p:grpSpPr>
        <a:xfrm>
          <a:off x="0" y="0"/>
          <a:ext cx="0" cy="0"/>
          <a:chOff x="0" y="0"/>
          <a:chExt cx="0" cy="0"/>
        </a:xfrm>
      </p:grpSpPr>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438" name="Shape 438"/>
        <p:cNvGrpSpPr/>
        <p:nvPr/>
      </p:nvGrpSpPr>
      <p:grpSpPr>
        <a:xfrm>
          <a:off x="0" y="0"/>
          <a:ext cx="0" cy="0"/>
          <a:chOff x="0" y="0"/>
          <a:chExt cx="0" cy="0"/>
        </a:xfrm>
      </p:grpSpPr>
      <p:sp>
        <p:nvSpPr>
          <p:cNvPr id="439" name="Google Shape;439;p57"/>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0" name="Google Shape;440;p57"/>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41" name="Google Shape;441;p57"/>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42" name="Google Shape;442;p57"/>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43" name="Google Shape;443;p57"/>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44" name="Google Shape;444;p57"/>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45" name="Google Shape;445;p57"/>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Title, body and image">
    <p:spTree>
      <p:nvGrpSpPr>
        <p:cNvPr id="446" name="Shape 446"/>
        <p:cNvGrpSpPr/>
        <p:nvPr/>
      </p:nvGrpSpPr>
      <p:grpSpPr>
        <a:xfrm>
          <a:off x="0" y="0"/>
          <a:ext cx="0" cy="0"/>
          <a:chOff x="0" y="0"/>
          <a:chExt cx="0" cy="0"/>
        </a:xfrm>
      </p:grpSpPr>
      <p:sp>
        <p:nvSpPr>
          <p:cNvPr id="447" name="Google Shape;447;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8" name="Google Shape;448;p58"/>
          <p:cNvSpPr txBox="1"/>
          <p:nvPr>
            <p:ph idx="1" type="body"/>
          </p:nvPr>
        </p:nvSpPr>
        <p:spPr>
          <a:xfrm>
            <a:off x="311700" y="1152475"/>
            <a:ext cx="4473900" cy="34164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449" name="Google Shape;449;p58"/>
          <p:cNvSpPr/>
          <p:nvPr>
            <p:ph idx="2" type="pic"/>
          </p:nvPr>
        </p:nvSpPr>
        <p:spPr>
          <a:xfrm>
            <a:off x="4992024" y="1152775"/>
            <a:ext cx="3840300" cy="3416400"/>
          </a:xfrm>
          <a:prstGeom prst="rect">
            <a:avLst/>
          </a:prstGeom>
          <a:noFill/>
          <a:ln>
            <a:noFill/>
          </a:ln>
        </p:spPr>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Two big ideas">
    <p:spTree>
      <p:nvGrpSpPr>
        <p:cNvPr id="450" name="Shape 450"/>
        <p:cNvGrpSpPr/>
        <p:nvPr/>
      </p:nvGrpSpPr>
      <p:grpSpPr>
        <a:xfrm>
          <a:off x="0" y="0"/>
          <a:ext cx="0" cy="0"/>
          <a:chOff x="0" y="0"/>
          <a:chExt cx="0" cy="0"/>
        </a:xfrm>
      </p:grpSpPr>
      <p:sp>
        <p:nvSpPr>
          <p:cNvPr id="451" name="Google Shape;451;p59"/>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452" name="Google Shape;452;p59"/>
          <p:cNvSpPr txBox="1"/>
          <p:nvPr>
            <p:ph idx="1" type="body"/>
          </p:nvPr>
        </p:nvSpPr>
        <p:spPr>
          <a:xfrm>
            <a:off x="483150" y="2237788"/>
            <a:ext cx="3619800" cy="2373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453" name="Google Shape;453;p59"/>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54" name="Google Shape;454;p59"/>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55" name="Google Shape;455;p59"/>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Three big ideas">
    <p:spTree>
      <p:nvGrpSpPr>
        <p:cNvPr id="456" name="Shape 456"/>
        <p:cNvGrpSpPr/>
        <p:nvPr/>
      </p:nvGrpSpPr>
      <p:grpSpPr>
        <a:xfrm>
          <a:off x="0" y="0"/>
          <a:ext cx="0" cy="0"/>
          <a:chOff x="0" y="0"/>
          <a:chExt cx="0" cy="0"/>
        </a:xfrm>
      </p:grpSpPr>
      <p:sp>
        <p:nvSpPr>
          <p:cNvPr id="457" name="Google Shape;457;p60"/>
          <p:cNvSpPr txBox="1"/>
          <p:nvPr>
            <p:ph idx="1" type="body"/>
          </p:nvPr>
        </p:nvSpPr>
        <p:spPr>
          <a:xfrm>
            <a:off x="483175" y="2417500"/>
            <a:ext cx="2455500" cy="2373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458" name="Google Shape;458;p60"/>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59" name="Google Shape;459;p60"/>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460" name="Google Shape;460;p60"/>
          <p:cNvSpPr txBox="1"/>
          <p:nvPr>
            <p:ph idx="3"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61" name="Google Shape;461;p60"/>
          <p:cNvSpPr txBox="1"/>
          <p:nvPr>
            <p:ph idx="4"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62" name="Google Shape;462;p60"/>
          <p:cNvSpPr txBox="1"/>
          <p:nvPr>
            <p:ph idx="5"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63" name="Google Shape;463;p60"/>
          <p:cNvSpPr txBox="1"/>
          <p:nvPr>
            <p:ph idx="6"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Four big ideas">
    <p:spTree>
      <p:nvGrpSpPr>
        <p:cNvPr id="464" name="Shape 464"/>
        <p:cNvGrpSpPr/>
        <p:nvPr/>
      </p:nvGrpSpPr>
      <p:grpSpPr>
        <a:xfrm>
          <a:off x="0" y="0"/>
          <a:ext cx="0" cy="0"/>
          <a:chOff x="0" y="0"/>
          <a:chExt cx="0" cy="0"/>
        </a:xfrm>
      </p:grpSpPr>
      <p:sp>
        <p:nvSpPr>
          <p:cNvPr id="465" name="Google Shape;465;p61"/>
          <p:cNvSpPr txBox="1"/>
          <p:nvPr>
            <p:ph idx="1" type="body"/>
          </p:nvPr>
        </p:nvSpPr>
        <p:spPr>
          <a:xfrm>
            <a:off x="366725" y="1759093"/>
            <a:ext cx="3838500" cy="11385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466" name="Google Shape;466;p61"/>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67" name="Google Shape;467;p61"/>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68" name="Google Shape;468;p61"/>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69" name="Google Shape;469;p61"/>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470" name="Google Shape;470;p61"/>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71" name="Google Shape;471;p61"/>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72" name="Google Shape;472;p61"/>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73" name="Google Shape;473;p61"/>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 and image">
    <p:spTree>
      <p:nvGrpSpPr>
        <p:cNvPr id="474" name="Shape 474"/>
        <p:cNvGrpSpPr/>
        <p:nvPr/>
      </p:nvGrpSpPr>
      <p:grpSpPr>
        <a:xfrm>
          <a:off x="0" y="0"/>
          <a:ext cx="0" cy="0"/>
          <a:chOff x="0" y="0"/>
          <a:chExt cx="0" cy="0"/>
        </a:xfrm>
      </p:grpSpPr>
      <p:sp>
        <p:nvSpPr>
          <p:cNvPr id="475" name="Google Shape;475;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6" name="Google Shape;476;p62"/>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Two storyboards">
    <p:spTree>
      <p:nvGrpSpPr>
        <p:cNvPr id="477" name="Shape 477"/>
        <p:cNvGrpSpPr/>
        <p:nvPr/>
      </p:nvGrpSpPr>
      <p:grpSpPr>
        <a:xfrm>
          <a:off x="0" y="0"/>
          <a:ext cx="0" cy="0"/>
          <a:chOff x="0" y="0"/>
          <a:chExt cx="0" cy="0"/>
        </a:xfrm>
      </p:grpSpPr>
      <p:sp>
        <p:nvSpPr>
          <p:cNvPr id="478" name="Google Shape;478;p63"/>
          <p:cNvSpPr txBox="1"/>
          <p:nvPr>
            <p:ph idx="1" type="body"/>
          </p:nvPr>
        </p:nvSpPr>
        <p:spPr>
          <a:xfrm>
            <a:off x="311700" y="4080225"/>
            <a:ext cx="4027500" cy="9261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479" name="Google Shape;479;p63"/>
          <p:cNvSpPr/>
          <p:nvPr>
            <p:ph idx="2" type="pic"/>
          </p:nvPr>
        </p:nvSpPr>
        <p:spPr>
          <a:xfrm>
            <a:off x="4804825" y="1133300"/>
            <a:ext cx="4027500" cy="2392800"/>
          </a:xfrm>
          <a:prstGeom prst="rect">
            <a:avLst/>
          </a:prstGeom>
          <a:noFill/>
          <a:ln>
            <a:noFill/>
          </a:ln>
        </p:spPr>
      </p:sp>
      <p:sp>
        <p:nvSpPr>
          <p:cNvPr id="480" name="Google Shape;480;p63"/>
          <p:cNvSpPr/>
          <p:nvPr>
            <p:ph idx="3" type="pic"/>
          </p:nvPr>
        </p:nvSpPr>
        <p:spPr>
          <a:xfrm>
            <a:off x="311725" y="1133300"/>
            <a:ext cx="4027500" cy="2392800"/>
          </a:xfrm>
          <a:prstGeom prst="rect">
            <a:avLst/>
          </a:prstGeom>
          <a:noFill/>
          <a:ln>
            <a:noFill/>
          </a:ln>
        </p:spPr>
      </p:sp>
      <p:sp>
        <p:nvSpPr>
          <p:cNvPr id="481" name="Google Shape;481;p63"/>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82" name="Google Shape;482;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3" name="Google Shape;483;p63"/>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84" name="Google Shape;484;p63"/>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Three storyboards">
    <p:spTree>
      <p:nvGrpSpPr>
        <p:cNvPr id="485" name="Shape 485"/>
        <p:cNvGrpSpPr/>
        <p:nvPr/>
      </p:nvGrpSpPr>
      <p:grpSpPr>
        <a:xfrm>
          <a:off x="0" y="0"/>
          <a:ext cx="0" cy="0"/>
          <a:chOff x="0" y="0"/>
          <a:chExt cx="0" cy="0"/>
        </a:xfrm>
      </p:grpSpPr>
      <p:sp>
        <p:nvSpPr>
          <p:cNvPr id="486" name="Google Shape;486;p64"/>
          <p:cNvSpPr txBox="1"/>
          <p:nvPr>
            <p:ph idx="1" type="body"/>
          </p:nvPr>
        </p:nvSpPr>
        <p:spPr>
          <a:xfrm>
            <a:off x="311700" y="3911700"/>
            <a:ext cx="2627100" cy="10185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487" name="Google Shape;487;p64"/>
          <p:cNvSpPr/>
          <p:nvPr>
            <p:ph idx="2" type="pic"/>
          </p:nvPr>
        </p:nvSpPr>
        <p:spPr>
          <a:xfrm>
            <a:off x="6205225" y="1128325"/>
            <a:ext cx="2627100" cy="2273100"/>
          </a:xfrm>
          <a:prstGeom prst="rect">
            <a:avLst/>
          </a:prstGeom>
          <a:noFill/>
          <a:ln>
            <a:noFill/>
          </a:ln>
        </p:spPr>
      </p:sp>
      <p:sp>
        <p:nvSpPr>
          <p:cNvPr id="488" name="Google Shape;488;p64"/>
          <p:cNvSpPr/>
          <p:nvPr>
            <p:ph idx="3" type="pic"/>
          </p:nvPr>
        </p:nvSpPr>
        <p:spPr>
          <a:xfrm>
            <a:off x="311725" y="1128325"/>
            <a:ext cx="2627100" cy="2273100"/>
          </a:xfrm>
          <a:prstGeom prst="rect">
            <a:avLst/>
          </a:prstGeom>
          <a:noFill/>
          <a:ln>
            <a:noFill/>
          </a:ln>
        </p:spPr>
      </p:sp>
      <p:sp>
        <p:nvSpPr>
          <p:cNvPr id="489" name="Google Shape;489;p64"/>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90" name="Google Shape;490;p64"/>
          <p:cNvSpPr/>
          <p:nvPr>
            <p:ph idx="5" type="pic"/>
          </p:nvPr>
        </p:nvSpPr>
        <p:spPr>
          <a:xfrm>
            <a:off x="3255250" y="1128325"/>
            <a:ext cx="2627100" cy="2273100"/>
          </a:xfrm>
          <a:prstGeom prst="rect">
            <a:avLst/>
          </a:prstGeom>
          <a:noFill/>
          <a:ln>
            <a:noFill/>
          </a:ln>
        </p:spPr>
      </p:sp>
      <p:sp>
        <p:nvSpPr>
          <p:cNvPr id="491" name="Google Shape;491;p64"/>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92" name="Google Shape;492;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3" name="Google Shape;493;p64"/>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94" name="Google Shape;494;p64"/>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95" name="Google Shape;495;p64"/>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Image only">
    <p:spTree>
      <p:nvGrpSpPr>
        <p:cNvPr id="496" name="Shape 496"/>
        <p:cNvGrpSpPr/>
        <p:nvPr/>
      </p:nvGrpSpPr>
      <p:grpSpPr>
        <a:xfrm>
          <a:off x="0" y="0"/>
          <a:ext cx="0" cy="0"/>
          <a:chOff x="0" y="0"/>
          <a:chExt cx="0" cy="0"/>
        </a:xfrm>
      </p:grpSpPr>
      <p:sp>
        <p:nvSpPr>
          <p:cNvPr id="497" name="Google Shape;497;p65"/>
          <p:cNvSpPr/>
          <p:nvPr>
            <p:ph idx="2" type="pic"/>
          </p:nvPr>
        </p:nvSpPr>
        <p:spPr>
          <a:xfrm>
            <a:off x="311700" y="445025"/>
            <a:ext cx="8520600" cy="4218300"/>
          </a:xfrm>
          <a:prstGeom prst="rect">
            <a:avLst/>
          </a:prstGeom>
          <a:noFill/>
          <a:ln>
            <a:noFill/>
          </a:ln>
        </p:spPr>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Image grid">
    <p:spTree>
      <p:nvGrpSpPr>
        <p:cNvPr id="498" name="Shape 498"/>
        <p:cNvGrpSpPr/>
        <p:nvPr/>
      </p:nvGrpSpPr>
      <p:grpSpPr>
        <a:xfrm>
          <a:off x="0" y="0"/>
          <a:ext cx="0" cy="0"/>
          <a:chOff x="0" y="0"/>
          <a:chExt cx="0" cy="0"/>
        </a:xfrm>
      </p:grpSpPr>
      <p:sp>
        <p:nvSpPr>
          <p:cNvPr id="499" name="Google Shape;499;p66"/>
          <p:cNvSpPr/>
          <p:nvPr>
            <p:ph idx="2" type="pic"/>
          </p:nvPr>
        </p:nvSpPr>
        <p:spPr>
          <a:xfrm>
            <a:off x="3389600" y="118913"/>
            <a:ext cx="1643700" cy="1535100"/>
          </a:xfrm>
          <a:prstGeom prst="rect">
            <a:avLst/>
          </a:prstGeom>
          <a:noFill/>
          <a:ln>
            <a:noFill/>
          </a:ln>
        </p:spPr>
      </p:sp>
      <p:sp>
        <p:nvSpPr>
          <p:cNvPr id="500" name="Google Shape;500;p66"/>
          <p:cNvSpPr/>
          <p:nvPr>
            <p:ph idx="3" type="pic"/>
          </p:nvPr>
        </p:nvSpPr>
        <p:spPr>
          <a:xfrm>
            <a:off x="5195935" y="118913"/>
            <a:ext cx="1643700" cy="1535100"/>
          </a:xfrm>
          <a:prstGeom prst="rect">
            <a:avLst/>
          </a:prstGeom>
          <a:noFill/>
          <a:ln>
            <a:noFill/>
          </a:ln>
        </p:spPr>
      </p:sp>
      <p:sp>
        <p:nvSpPr>
          <p:cNvPr id="501" name="Google Shape;501;p66"/>
          <p:cNvSpPr/>
          <p:nvPr>
            <p:ph idx="4" type="pic"/>
          </p:nvPr>
        </p:nvSpPr>
        <p:spPr>
          <a:xfrm>
            <a:off x="7002270" y="118913"/>
            <a:ext cx="1643700" cy="1535100"/>
          </a:xfrm>
          <a:prstGeom prst="rect">
            <a:avLst/>
          </a:prstGeom>
          <a:noFill/>
          <a:ln>
            <a:noFill/>
          </a:ln>
        </p:spPr>
      </p:sp>
      <p:sp>
        <p:nvSpPr>
          <p:cNvPr id="502" name="Google Shape;502;p66"/>
          <p:cNvSpPr/>
          <p:nvPr>
            <p:ph idx="5" type="pic"/>
          </p:nvPr>
        </p:nvSpPr>
        <p:spPr>
          <a:xfrm>
            <a:off x="3389588" y="1804212"/>
            <a:ext cx="1643700" cy="1535100"/>
          </a:xfrm>
          <a:prstGeom prst="rect">
            <a:avLst/>
          </a:prstGeom>
          <a:noFill/>
          <a:ln>
            <a:noFill/>
          </a:ln>
        </p:spPr>
      </p:sp>
      <p:sp>
        <p:nvSpPr>
          <p:cNvPr id="503" name="Google Shape;503;p66"/>
          <p:cNvSpPr/>
          <p:nvPr>
            <p:ph idx="6" type="pic"/>
          </p:nvPr>
        </p:nvSpPr>
        <p:spPr>
          <a:xfrm>
            <a:off x="5195922" y="1804212"/>
            <a:ext cx="1643700" cy="1535100"/>
          </a:xfrm>
          <a:prstGeom prst="rect">
            <a:avLst/>
          </a:prstGeom>
          <a:noFill/>
          <a:ln>
            <a:noFill/>
          </a:ln>
        </p:spPr>
      </p:sp>
      <p:sp>
        <p:nvSpPr>
          <p:cNvPr id="504" name="Google Shape;504;p66"/>
          <p:cNvSpPr/>
          <p:nvPr>
            <p:ph idx="7" type="pic"/>
          </p:nvPr>
        </p:nvSpPr>
        <p:spPr>
          <a:xfrm>
            <a:off x="7002257" y="1804212"/>
            <a:ext cx="1643700" cy="1535100"/>
          </a:xfrm>
          <a:prstGeom prst="rect">
            <a:avLst/>
          </a:prstGeom>
          <a:noFill/>
          <a:ln>
            <a:noFill/>
          </a:ln>
        </p:spPr>
      </p:sp>
      <p:sp>
        <p:nvSpPr>
          <p:cNvPr id="505" name="Google Shape;505;p66"/>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6" name="Google Shape;506;p66"/>
          <p:cNvSpPr/>
          <p:nvPr>
            <p:ph idx="8" type="pic"/>
          </p:nvPr>
        </p:nvSpPr>
        <p:spPr>
          <a:xfrm>
            <a:off x="3389588" y="3489487"/>
            <a:ext cx="1643700" cy="1535100"/>
          </a:xfrm>
          <a:prstGeom prst="rect">
            <a:avLst/>
          </a:prstGeom>
          <a:noFill/>
          <a:ln>
            <a:noFill/>
          </a:ln>
        </p:spPr>
      </p:sp>
      <p:sp>
        <p:nvSpPr>
          <p:cNvPr id="507" name="Google Shape;507;p66"/>
          <p:cNvSpPr/>
          <p:nvPr>
            <p:ph idx="9" type="pic"/>
          </p:nvPr>
        </p:nvSpPr>
        <p:spPr>
          <a:xfrm>
            <a:off x="5195922" y="3489487"/>
            <a:ext cx="1643700" cy="1535100"/>
          </a:xfrm>
          <a:prstGeom prst="rect">
            <a:avLst/>
          </a:prstGeom>
          <a:noFill/>
          <a:ln>
            <a:noFill/>
          </a:ln>
        </p:spPr>
      </p:sp>
      <p:sp>
        <p:nvSpPr>
          <p:cNvPr id="508" name="Google Shape;508;p66"/>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slideLayout" Target="../slideLayouts/slideLayout6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33" Type="http://schemas.openxmlformats.org/officeDocument/2006/relationships/slideLayout" Target="../slideLayouts/slideLayout44.xml"/><Relationship Id="rId32" Type="http://schemas.openxmlformats.org/officeDocument/2006/relationships/slideLayout" Target="../slideLayouts/slideLayout43.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51" Type="http://schemas.openxmlformats.org/officeDocument/2006/relationships/slideLayout" Target="../slideLayouts/slideLayout62.xml"/><Relationship Id="rId50" Type="http://schemas.openxmlformats.org/officeDocument/2006/relationships/slideLayout" Target="../slideLayouts/slideLayout61.xml"/><Relationship Id="rId53" Type="http://schemas.openxmlformats.org/officeDocument/2006/relationships/slideLayout" Target="../slideLayouts/slideLayout64.xml"/><Relationship Id="rId52" Type="http://schemas.openxmlformats.org/officeDocument/2006/relationships/slideLayout" Target="../slideLayouts/slideLayout6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54" Type="http://schemas.openxmlformats.org/officeDocument/2006/relationships/theme" Target="../theme/theme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idx="1" type="body"/>
          </p:nvPr>
        </p:nvSpPr>
        <p:spPr>
          <a:xfrm>
            <a:off x="361850" y="2004025"/>
            <a:ext cx="5627400" cy="2547300"/>
          </a:xfrm>
          <a:prstGeom prst="rect">
            <a:avLst/>
          </a:prstGeom>
          <a:noFill/>
          <a:ln>
            <a:noFill/>
          </a:ln>
        </p:spPr>
        <p:txBody>
          <a:bodyPr anchorCtr="0" anchor="t" bIns="91425" lIns="91425" spcFirstLastPara="1" rIns="91425" wrap="square" tIns="91425">
            <a:spAutoFit/>
          </a:bodyPr>
          <a:lstStyle>
            <a:lvl1pPr indent="-304800" lvl="0" marL="457200">
              <a:lnSpc>
                <a:spcPct val="115000"/>
              </a:lnSpc>
              <a:spcBef>
                <a:spcPts val="0"/>
              </a:spcBef>
              <a:spcAft>
                <a:spcPts val="0"/>
              </a:spcAft>
              <a:buClr>
                <a:schemeClr val="lt1"/>
              </a:buClr>
              <a:buSzPts val="1200"/>
              <a:buFont typeface="DM Sans"/>
              <a:buChar char="●"/>
              <a:defRPr sz="1200">
                <a:solidFill>
                  <a:schemeClr val="lt1"/>
                </a:solidFill>
                <a:latin typeface="DM Sans"/>
                <a:ea typeface="DM Sans"/>
                <a:cs typeface="DM Sans"/>
                <a:sym typeface="DM Sans"/>
              </a:defRPr>
            </a:lvl1pPr>
            <a:lvl2pPr indent="-304800" lvl="1" marL="914400">
              <a:lnSpc>
                <a:spcPct val="115000"/>
              </a:lnSpc>
              <a:spcBef>
                <a:spcPts val="800"/>
              </a:spcBef>
              <a:spcAft>
                <a:spcPts val="0"/>
              </a:spcAft>
              <a:buClr>
                <a:schemeClr val="lt1"/>
              </a:buClr>
              <a:buSzPts val="1200"/>
              <a:buFont typeface="DM Sans"/>
              <a:buChar char="○"/>
              <a:defRPr sz="1200">
                <a:solidFill>
                  <a:schemeClr val="lt1"/>
                </a:solidFill>
                <a:latin typeface="DM Sans"/>
                <a:ea typeface="DM Sans"/>
                <a:cs typeface="DM Sans"/>
                <a:sym typeface="DM Sans"/>
              </a:defRPr>
            </a:lvl2pPr>
            <a:lvl3pPr indent="-304800" lvl="2" marL="1371600">
              <a:lnSpc>
                <a:spcPct val="115000"/>
              </a:lnSpc>
              <a:spcBef>
                <a:spcPts val="800"/>
              </a:spcBef>
              <a:spcAft>
                <a:spcPts val="0"/>
              </a:spcAft>
              <a:buClr>
                <a:schemeClr val="lt1"/>
              </a:buClr>
              <a:buSzPts val="1200"/>
              <a:buFont typeface="DM Sans"/>
              <a:buChar char="■"/>
              <a:defRPr sz="1200">
                <a:solidFill>
                  <a:schemeClr val="lt1"/>
                </a:solidFill>
                <a:latin typeface="DM Sans"/>
                <a:ea typeface="DM Sans"/>
                <a:cs typeface="DM Sans"/>
                <a:sym typeface="DM Sans"/>
              </a:defRPr>
            </a:lvl3pPr>
            <a:lvl4pPr indent="-304800" lvl="3" marL="1828800">
              <a:lnSpc>
                <a:spcPct val="115000"/>
              </a:lnSpc>
              <a:spcBef>
                <a:spcPts val="800"/>
              </a:spcBef>
              <a:spcAft>
                <a:spcPts val="0"/>
              </a:spcAft>
              <a:buClr>
                <a:schemeClr val="lt1"/>
              </a:buClr>
              <a:buSzPts val="1200"/>
              <a:buFont typeface="DM Sans"/>
              <a:buChar char="●"/>
              <a:defRPr sz="1200">
                <a:solidFill>
                  <a:schemeClr val="lt1"/>
                </a:solidFill>
                <a:latin typeface="DM Sans"/>
                <a:ea typeface="DM Sans"/>
                <a:cs typeface="DM Sans"/>
                <a:sym typeface="DM Sans"/>
              </a:defRPr>
            </a:lvl4pPr>
            <a:lvl5pPr indent="-304800" lvl="4" marL="2286000">
              <a:lnSpc>
                <a:spcPct val="115000"/>
              </a:lnSpc>
              <a:spcBef>
                <a:spcPts val="800"/>
              </a:spcBef>
              <a:spcAft>
                <a:spcPts val="0"/>
              </a:spcAft>
              <a:buClr>
                <a:schemeClr val="lt1"/>
              </a:buClr>
              <a:buSzPts val="1200"/>
              <a:buFont typeface="DM Sans"/>
              <a:buChar char="○"/>
              <a:defRPr sz="1200">
                <a:solidFill>
                  <a:schemeClr val="lt1"/>
                </a:solidFill>
                <a:latin typeface="DM Sans"/>
                <a:ea typeface="DM Sans"/>
                <a:cs typeface="DM Sans"/>
                <a:sym typeface="DM Sans"/>
              </a:defRPr>
            </a:lvl5pPr>
            <a:lvl6pPr indent="-304800" lvl="5" marL="2743200">
              <a:lnSpc>
                <a:spcPct val="115000"/>
              </a:lnSpc>
              <a:spcBef>
                <a:spcPts val="800"/>
              </a:spcBef>
              <a:spcAft>
                <a:spcPts val="0"/>
              </a:spcAft>
              <a:buClr>
                <a:schemeClr val="lt1"/>
              </a:buClr>
              <a:buSzPts val="1200"/>
              <a:buFont typeface="DM Sans"/>
              <a:buChar char="■"/>
              <a:defRPr sz="1200">
                <a:solidFill>
                  <a:schemeClr val="lt1"/>
                </a:solidFill>
                <a:latin typeface="DM Sans"/>
                <a:ea typeface="DM Sans"/>
                <a:cs typeface="DM Sans"/>
                <a:sym typeface="DM Sans"/>
              </a:defRPr>
            </a:lvl6pPr>
            <a:lvl7pPr indent="-304800" lvl="6" marL="3200400">
              <a:lnSpc>
                <a:spcPct val="115000"/>
              </a:lnSpc>
              <a:spcBef>
                <a:spcPts val="800"/>
              </a:spcBef>
              <a:spcAft>
                <a:spcPts val="0"/>
              </a:spcAft>
              <a:buClr>
                <a:schemeClr val="lt1"/>
              </a:buClr>
              <a:buSzPts val="1200"/>
              <a:buFont typeface="DM Sans"/>
              <a:buChar char="●"/>
              <a:defRPr sz="1200">
                <a:solidFill>
                  <a:schemeClr val="lt1"/>
                </a:solidFill>
                <a:latin typeface="DM Sans"/>
                <a:ea typeface="DM Sans"/>
                <a:cs typeface="DM Sans"/>
                <a:sym typeface="DM Sans"/>
              </a:defRPr>
            </a:lvl7pPr>
            <a:lvl8pPr indent="-304800" lvl="7" marL="3657600">
              <a:lnSpc>
                <a:spcPct val="115000"/>
              </a:lnSpc>
              <a:spcBef>
                <a:spcPts val="800"/>
              </a:spcBef>
              <a:spcAft>
                <a:spcPts val="0"/>
              </a:spcAft>
              <a:buClr>
                <a:schemeClr val="lt1"/>
              </a:buClr>
              <a:buSzPts val="1200"/>
              <a:buFont typeface="DM Sans"/>
              <a:buChar char="○"/>
              <a:defRPr sz="1200">
                <a:solidFill>
                  <a:schemeClr val="lt1"/>
                </a:solidFill>
                <a:latin typeface="DM Sans"/>
                <a:ea typeface="DM Sans"/>
                <a:cs typeface="DM Sans"/>
                <a:sym typeface="DM Sans"/>
              </a:defRPr>
            </a:lvl8pPr>
            <a:lvl9pPr indent="-304800" lvl="8" marL="4114800">
              <a:lnSpc>
                <a:spcPct val="115000"/>
              </a:lnSpc>
              <a:spcBef>
                <a:spcPts val="800"/>
              </a:spcBef>
              <a:spcAft>
                <a:spcPts val="800"/>
              </a:spcAft>
              <a:buClr>
                <a:schemeClr val="lt1"/>
              </a:buClr>
              <a:buSzPts val="1200"/>
              <a:buFont typeface="DM Sans"/>
              <a:buChar char="■"/>
              <a:defRPr sz="1200">
                <a:solidFill>
                  <a:schemeClr val="lt1"/>
                </a:solidFill>
                <a:latin typeface="DM Sans"/>
                <a:ea typeface="DM Sans"/>
                <a:cs typeface="DM Sans"/>
                <a:sym typeface="DM Sans"/>
              </a:defRPr>
            </a:lvl9pPr>
          </a:lstStyle>
          <a:p/>
        </p:txBody>
      </p:sp>
      <p:sp>
        <p:nvSpPr>
          <p:cNvPr id="52" name="Google Shape;52;p13"/>
          <p:cNvSpPr txBox="1"/>
          <p:nvPr>
            <p:ph type="title"/>
          </p:nvPr>
        </p:nvSpPr>
        <p:spPr>
          <a:xfrm>
            <a:off x="438150" y="524575"/>
            <a:ext cx="5433000" cy="9036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3000"/>
              <a:buFont typeface="Newsreader"/>
              <a:buNone/>
              <a:defRPr sz="3000">
                <a:solidFill>
                  <a:schemeClr val="lt1"/>
                </a:solidFill>
                <a:latin typeface="Newsreader"/>
                <a:ea typeface="Newsreader"/>
                <a:cs typeface="Newsreader"/>
                <a:sym typeface="Newsreader"/>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3"/>
          <p:cNvSpPr txBox="1"/>
          <p:nvPr>
            <p:ph idx="2" type="body"/>
          </p:nvPr>
        </p:nvSpPr>
        <p:spPr>
          <a:xfrm>
            <a:off x="4700200" y="1614100"/>
            <a:ext cx="3756600" cy="2547300"/>
          </a:xfrm>
          <a:prstGeom prst="rect">
            <a:avLst/>
          </a:prstGeom>
          <a:noFill/>
          <a:ln>
            <a:noFill/>
          </a:ln>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DM Sans"/>
              <a:buChar char="●"/>
              <a:defRPr sz="1200">
                <a:solidFill>
                  <a:schemeClr val="lt1"/>
                </a:solidFill>
                <a:latin typeface="DM Sans"/>
                <a:ea typeface="DM Sans"/>
                <a:cs typeface="DM Sans"/>
                <a:sym typeface="DM Sans"/>
              </a:defRPr>
            </a:lvl1pPr>
            <a:lvl2pPr indent="-304800" lvl="1" marL="914400">
              <a:spcBef>
                <a:spcPts val="0"/>
              </a:spcBef>
              <a:spcAft>
                <a:spcPts val="0"/>
              </a:spcAft>
              <a:buClr>
                <a:schemeClr val="lt1"/>
              </a:buClr>
              <a:buSzPts val="1200"/>
              <a:buFont typeface="DM Sans"/>
              <a:buChar char="○"/>
              <a:defRPr sz="1200">
                <a:solidFill>
                  <a:schemeClr val="lt1"/>
                </a:solidFill>
                <a:latin typeface="DM Sans"/>
                <a:ea typeface="DM Sans"/>
                <a:cs typeface="DM Sans"/>
                <a:sym typeface="DM Sans"/>
              </a:defRPr>
            </a:lvl2pPr>
            <a:lvl3pPr indent="-304800" lvl="2" marL="1371600">
              <a:spcBef>
                <a:spcPts val="0"/>
              </a:spcBef>
              <a:spcAft>
                <a:spcPts val="0"/>
              </a:spcAft>
              <a:buClr>
                <a:schemeClr val="lt1"/>
              </a:buClr>
              <a:buSzPts val="1200"/>
              <a:buFont typeface="DM Sans"/>
              <a:buChar char="■"/>
              <a:defRPr sz="1200">
                <a:solidFill>
                  <a:schemeClr val="lt1"/>
                </a:solidFill>
                <a:latin typeface="DM Sans"/>
                <a:ea typeface="DM Sans"/>
                <a:cs typeface="DM Sans"/>
                <a:sym typeface="DM Sans"/>
              </a:defRPr>
            </a:lvl3pPr>
            <a:lvl4pPr indent="-304800" lvl="3" marL="1828800">
              <a:spcBef>
                <a:spcPts val="0"/>
              </a:spcBef>
              <a:spcAft>
                <a:spcPts val="0"/>
              </a:spcAft>
              <a:buClr>
                <a:schemeClr val="lt1"/>
              </a:buClr>
              <a:buSzPts val="1200"/>
              <a:buFont typeface="DM Sans"/>
              <a:buChar char="●"/>
              <a:defRPr sz="1200">
                <a:solidFill>
                  <a:schemeClr val="lt1"/>
                </a:solidFill>
                <a:latin typeface="DM Sans"/>
                <a:ea typeface="DM Sans"/>
                <a:cs typeface="DM Sans"/>
                <a:sym typeface="DM Sans"/>
              </a:defRPr>
            </a:lvl4pPr>
            <a:lvl5pPr indent="-304800" lvl="4" marL="2286000">
              <a:spcBef>
                <a:spcPts val="0"/>
              </a:spcBef>
              <a:spcAft>
                <a:spcPts val="0"/>
              </a:spcAft>
              <a:buClr>
                <a:schemeClr val="lt1"/>
              </a:buClr>
              <a:buSzPts val="1200"/>
              <a:buFont typeface="DM Sans"/>
              <a:buChar char="○"/>
              <a:defRPr sz="1200">
                <a:solidFill>
                  <a:schemeClr val="lt1"/>
                </a:solidFill>
                <a:latin typeface="DM Sans"/>
                <a:ea typeface="DM Sans"/>
                <a:cs typeface="DM Sans"/>
                <a:sym typeface="DM Sans"/>
              </a:defRPr>
            </a:lvl5pPr>
            <a:lvl6pPr indent="-304800" lvl="5" marL="2743200">
              <a:spcBef>
                <a:spcPts val="0"/>
              </a:spcBef>
              <a:spcAft>
                <a:spcPts val="0"/>
              </a:spcAft>
              <a:buClr>
                <a:schemeClr val="lt1"/>
              </a:buClr>
              <a:buSzPts val="1200"/>
              <a:buFont typeface="DM Sans"/>
              <a:buChar char="■"/>
              <a:defRPr sz="1200">
                <a:solidFill>
                  <a:schemeClr val="lt1"/>
                </a:solidFill>
                <a:latin typeface="DM Sans"/>
                <a:ea typeface="DM Sans"/>
                <a:cs typeface="DM Sans"/>
                <a:sym typeface="DM Sans"/>
              </a:defRPr>
            </a:lvl6pPr>
            <a:lvl7pPr indent="-304800" lvl="6" marL="3200400">
              <a:spcBef>
                <a:spcPts val="0"/>
              </a:spcBef>
              <a:spcAft>
                <a:spcPts val="0"/>
              </a:spcAft>
              <a:buClr>
                <a:schemeClr val="lt1"/>
              </a:buClr>
              <a:buSzPts val="1200"/>
              <a:buFont typeface="DM Sans"/>
              <a:buChar char="●"/>
              <a:defRPr sz="1200">
                <a:solidFill>
                  <a:schemeClr val="lt1"/>
                </a:solidFill>
                <a:latin typeface="DM Sans"/>
                <a:ea typeface="DM Sans"/>
                <a:cs typeface="DM Sans"/>
                <a:sym typeface="DM Sans"/>
              </a:defRPr>
            </a:lvl7pPr>
            <a:lvl8pPr indent="-304800" lvl="7" marL="3657600">
              <a:spcBef>
                <a:spcPts val="0"/>
              </a:spcBef>
              <a:spcAft>
                <a:spcPts val="0"/>
              </a:spcAft>
              <a:buClr>
                <a:schemeClr val="lt1"/>
              </a:buClr>
              <a:buSzPts val="1200"/>
              <a:buFont typeface="DM Sans"/>
              <a:buChar char="○"/>
              <a:defRPr sz="1200">
                <a:solidFill>
                  <a:schemeClr val="lt1"/>
                </a:solidFill>
                <a:latin typeface="DM Sans"/>
                <a:ea typeface="DM Sans"/>
                <a:cs typeface="DM Sans"/>
                <a:sym typeface="DM Sans"/>
              </a:defRPr>
            </a:lvl8pPr>
            <a:lvl9pPr indent="-304800" lvl="8" marL="4114800">
              <a:spcBef>
                <a:spcPts val="0"/>
              </a:spcBef>
              <a:spcAft>
                <a:spcPts val="0"/>
              </a:spcAft>
              <a:buClr>
                <a:schemeClr val="lt1"/>
              </a:buClr>
              <a:buSzPts val="1200"/>
              <a:buFont typeface="DM Sans"/>
              <a:buChar char="■"/>
              <a:defRPr sz="1200">
                <a:solidFill>
                  <a:schemeClr val="lt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 id="2147483711" r:id="rId5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529">
          <p15:clr>
            <a:srgbClr val="E46962"/>
          </p15:clr>
        </p15:guide>
        <p15:guide id="2" orient="horz" pos="233">
          <p15:clr>
            <a:srgbClr val="E46962"/>
          </p15:clr>
        </p15:guide>
        <p15:guide id="3" orient="horz" pos="3011">
          <p15:clr>
            <a:srgbClr val="E46962"/>
          </p15:clr>
        </p15:guide>
        <p15:guide id="4" pos="2850">
          <p15:clr>
            <a:srgbClr val="E46962"/>
          </p15:clr>
        </p15:guide>
        <p15:guide id="5" pos="2910">
          <p15:clr>
            <a:srgbClr val="E46962"/>
          </p15:clr>
        </p15:guide>
        <p15:guide id="6" pos="1468">
          <p15:clr>
            <a:srgbClr val="E46962"/>
          </p15:clr>
        </p15:guide>
        <p15:guide id="7" pos="1527">
          <p15:clr>
            <a:srgbClr val="E46962"/>
          </p15:clr>
        </p15:guide>
        <p15:guide id="8" pos="4226">
          <p15:clr>
            <a:srgbClr val="E46962"/>
          </p15:clr>
        </p15:guide>
        <p15:guide id="9" pos="4285">
          <p15:clr>
            <a:srgbClr val="E46962"/>
          </p15:clr>
        </p15:guide>
        <p15:guide id="10" pos="3773">
          <p15:clr>
            <a:srgbClr val="E46962"/>
          </p15:clr>
        </p15:guide>
        <p15:guide id="11" pos="3830">
          <p15:clr>
            <a:srgbClr val="E46962"/>
          </p15:clr>
        </p15:guide>
        <p15:guide id="12" pos="1930">
          <p15:clr>
            <a:srgbClr val="E46962"/>
          </p15:clr>
        </p15:guide>
        <p15:guide id="13" pos="1987">
          <p15:clr>
            <a:srgbClr val="E46962"/>
          </p15:clr>
        </p15:guide>
        <p15:guide id="14" orient="horz" pos="2867">
          <p15:clr>
            <a:srgbClr val="E46962"/>
          </p15:clr>
        </p15:guide>
        <p15:guide id="15" orient="horz" pos="1135">
          <p15:clr>
            <a:srgbClr val="E46962"/>
          </p15:clr>
        </p15:guide>
        <p15:guide id="16" orient="horz" pos="1194">
          <p15:clr>
            <a:srgbClr val="E46962"/>
          </p15:clr>
        </p15:guide>
        <p15:guide id="17" orient="horz" pos="2043">
          <p15:clr>
            <a:srgbClr val="E46962"/>
          </p15:clr>
        </p15:guide>
        <p15:guide id="18" orient="horz" pos="2103">
          <p15:clr>
            <a:srgbClr val="E46962"/>
          </p15:clr>
        </p15:guide>
        <p15:guide id="19" pos="228">
          <p15:clr>
            <a:srgbClr val="E46962"/>
          </p15:clr>
        </p15:guide>
        <p15:guide id="20" orient="horz" pos="672">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hyperlink" Target="https://lookerstudio.google.com/reporting/3273b56a-5b10-4630-a151-ec11f1ce1636" TargetMode="External"/><Relationship Id="rId5" Type="http://schemas.openxmlformats.org/officeDocument/2006/relationships/hyperlink" Target="https://docs.google.com/spreadsheets/d/1PUIj_t-ZyJkByJdBtIPRDV790r2RnlW_nmCIOzYw8II/edit?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pic>
        <p:nvPicPr>
          <p:cNvPr id="513" name="Google Shape;513;p67" title="mountains-6043079_1280.jpg"/>
          <p:cNvPicPr preferRelativeResize="0"/>
          <p:nvPr/>
        </p:nvPicPr>
        <p:blipFill rotWithShape="1">
          <a:blip r:embed="rId3">
            <a:alphaModFix/>
          </a:blip>
          <a:srcRect b="129" l="20411" r="20405" t="-130"/>
          <a:stretch/>
        </p:blipFill>
        <p:spPr>
          <a:xfrm>
            <a:off x="4587725" y="-8750"/>
            <a:ext cx="4572000" cy="5148075"/>
          </a:xfrm>
          <a:prstGeom prst="rect">
            <a:avLst/>
          </a:prstGeom>
          <a:noFill/>
          <a:ln>
            <a:noFill/>
          </a:ln>
        </p:spPr>
      </p:pic>
      <p:sp>
        <p:nvSpPr>
          <p:cNvPr id="514" name="Google Shape;514;p67"/>
          <p:cNvSpPr txBox="1"/>
          <p:nvPr>
            <p:ph type="title"/>
          </p:nvPr>
        </p:nvSpPr>
        <p:spPr>
          <a:xfrm>
            <a:off x="361975" y="1234797"/>
            <a:ext cx="3860100" cy="210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800"/>
              <a:t>Dashboard of Himalayan Expeditions Data</a:t>
            </a:r>
            <a:endParaRPr i="1" sz="3800"/>
          </a:p>
          <a:p>
            <a:pPr indent="0" lvl="0" marL="0" rtl="0" algn="ctr">
              <a:spcBef>
                <a:spcPts val="0"/>
              </a:spcBef>
              <a:spcAft>
                <a:spcPts val="0"/>
              </a:spcAft>
              <a:buNone/>
            </a:pPr>
            <a:r>
              <a:rPr lang="en" sz="3800"/>
              <a:t>Presentation</a:t>
            </a:r>
            <a:endParaRPr sz="3800"/>
          </a:p>
        </p:txBody>
      </p:sp>
      <p:sp>
        <p:nvSpPr>
          <p:cNvPr id="515" name="Google Shape;515;p67"/>
          <p:cNvSpPr txBox="1"/>
          <p:nvPr>
            <p:ph idx="1" type="subTitle"/>
          </p:nvPr>
        </p:nvSpPr>
        <p:spPr>
          <a:xfrm>
            <a:off x="361975" y="255522"/>
            <a:ext cx="3860100" cy="54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Selly Rizkiyah</a:t>
            </a:r>
            <a:endParaRPr sz="1200"/>
          </a:p>
          <a:p>
            <a:pPr indent="0" lvl="0" marL="0" rtl="0" algn="ctr">
              <a:spcBef>
                <a:spcPts val="0"/>
              </a:spcBef>
              <a:spcAft>
                <a:spcPts val="0"/>
              </a:spcAft>
              <a:buNone/>
            </a:pPr>
            <a:r>
              <a:rPr lang="en" sz="1200"/>
              <a:t>RevoU Mini Course - Data Analytics 07 July 2025</a:t>
            </a:r>
            <a:endParaRPr sz="1200"/>
          </a:p>
          <a:p>
            <a:pPr indent="0" lvl="0" marL="0" rtl="0" algn="ctr">
              <a:spcBef>
                <a:spcPts val="0"/>
              </a:spcBef>
              <a:spcAft>
                <a:spcPts val="0"/>
              </a:spcAft>
              <a:buNone/>
            </a:pPr>
            <a:r>
              <a:t/>
            </a:r>
            <a:endParaRPr sz="1200"/>
          </a:p>
        </p:txBody>
      </p:sp>
      <p:sp>
        <p:nvSpPr>
          <p:cNvPr id="516" name="Google Shape;516;p67"/>
          <p:cNvSpPr txBox="1"/>
          <p:nvPr>
            <p:ph idx="1" type="subTitle"/>
          </p:nvPr>
        </p:nvSpPr>
        <p:spPr>
          <a:xfrm>
            <a:off x="399750" y="4427797"/>
            <a:ext cx="3860100" cy="54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Link of Dashboard in Looker: [</a:t>
            </a:r>
            <a:r>
              <a:rPr lang="en" sz="1200" u="sng">
                <a:solidFill>
                  <a:schemeClr val="hlink"/>
                </a:solidFill>
                <a:hlinkClick r:id="rId4"/>
              </a:rPr>
              <a:t>Tap Here</a:t>
            </a:r>
            <a:r>
              <a:rPr lang="en" sz="1200"/>
              <a:t>]</a:t>
            </a:r>
            <a:endParaRPr sz="1200"/>
          </a:p>
          <a:p>
            <a:pPr indent="0" lvl="0" marL="0" rtl="0" algn="ctr">
              <a:spcBef>
                <a:spcPts val="0"/>
              </a:spcBef>
              <a:spcAft>
                <a:spcPts val="0"/>
              </a:spcAft>
              <a:buNone/>
            </a:pPr>
            <a:r>
              <a:rPr lang="en" sz="1200"/>
              <a:t>Link of Dataset in Sheets: [</a:t>
            </a:r>
            <a:r>
              <a:rPr lang="en" sz="1200" u="sng">
                <a:solidFill>
                  <a:schemeClr val="hlink"/>
                </a:solidFill>
                <a:hlinkClick r:id="rId5"/>
              </a:rPr>
              <a:t>Tap Here</a:t>
            </a:r>
            <a:r>
              <a:rPr lang="en" sz="1200"/>
              <a:t>]</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pic>
        <p:nvPicPr>
          <p:cNvPr descr="A portrait of a man in profile, silhouetted against a dark blue background. " id="521" name="Google Shape;521;p68"/>
          <p:cNvPicPr preferRelativeResize="0"/>
          <p:nvPr>
            <p:ph idx="2" type="pic"/>
          </p:nvPr>
        </p:nvPicPr>
        <p:blipFill rotWithShape="1">
          <a:blip r:embed="rId3">
            <a:alphaModFix/>
          </a:blip>
          <a:srcRect b="16891" l="0" r="0" t="7999"/>
          <a:stretch/>
        </p:blipFill>
        <p:spPr>
          <a:xfrm flipH="1">
            <a:off x="8148" y="350"/>
            <a:ext cx="5468876" cy="5143501"/>
          </a:xfrm>
          <a:prstGeom prst="rect">
            <a:avLst/>
          </a:prstGeom>
        </p:spPr>
      </p:pic>
      <p:pic>
        <p:nvPicPr>
          <p:cNvPr id="522" name="Google Shape;522;p68"/>
          <p:cNvPicPr preferRelativeResize="0"/>
          <p:nvPr/>
        </p:nvPicPr>
        <p:blipFill>
          <a:blip r:embed="rId4">
            <a:alphaModFix/>
          </a:blip>
          <a:stretch>
            <a:fillRect/>
          </a:stretch>
        </p:blipFill>
        <p:spPr>
          <a:xfrm>
            <a:off x="8151" y="350"/>
            <a:ext cx="7098931" cy="5143499"/>
          </a:xfrm>
          <a:prstGeom prst="rect">
            <a:avLst/>
          </a:prstGeom>
          <a:noFill/>
          <a:ln>
            <a:noFill/>
          </a:ln>
        </p:spPr>
      </p:pic>
      <p:sp>
        <p:nvSpPr>
          <p:cNvPr id="523" name="Google Shape;523;p68"/>
          <p:cNvSpPr txBox="1"/>
          <p:nvPr/>
        </p:nvSpPr>
        <p:spPr>
          <a:xfrm>
            <a:off x="7107075" y="350"/>
            <a:ext cx="2037000" cy="498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lt1"/>
                </a:solidFill>
                <a:latin typeface="Newsreader"/>
                <a:ea typeface="Newsreader"/>
                <a:cs typeface="Newsreader"/>
                <a:sym typeface="Newsreader"/>
              </a:rPr>
              <a:t>Grafik 1: Top Nation</a:t>
            </a:r>
            <a:endParaRPr b="1" sz="1200">
              <a:solidFill>
                <a:schemeClr val="lt1"/>
              </a:solidFill>
              <a:latin typeface="Newsreader"/>
              <a:ea typeface="Newsreader"/>
              <a:cs typeface="Newsreader"/>
              <a:sym typeface="Newsreader"/>
            </a:endParaRPr>
          </a:p>
          <a:p>
            <a:pPr indent="0" lvl="0" marL="0" rtl="0" algn="l">
              <a:spcBef>
                <a:spcPts val="0"/>
              </a:spcBef>
              <a:spcAft>
                <a:spcPts val="0"/>
              </a:spcAft>
              <a:buNone/>
            </a:pPr>
            <a:r>
              <a:rPr lang="en" sz="1200">
                <a:solidFill>
                  <a:schemeClr val="lt1"/>
                </a:solidFill>
                <a:latin typeface="Newsreader"/>
                <a:ea typeface="Newsreader"/>
                <a:cs typeface="Newsreader"/>
                <a:sym typeface="Newsreader"/>
              </a:rPr>
              <a:t>The USA, Japan and UK have the most expeditions to Nepal, followed by France and Spain. This indicates that Nepal’s mountaineering tourism is driven mainly by these countries, providing opportunities for targeted marketing and partnership strategies to support the tourism sector.</a:t>
            </a:r>
            <a:endParaRPr sz="1200">
              <a:solidFill>
                <a:schemeClr val="lt1"/>
              </a:solidFill>
              <a:latin typeface="Newsreader"/>
              <a:ea typeface="Newsreader"/>
              <a:cs typeface="Newsreader"/>
              <a:sym typeface="Newsreader"/>
            </a:endParaRPr>
          </a:p>
          <a:p>
            <a:pPr indent="0" lvl="0" marL="0" rtl="0" algn="l">
              <a:spcBef>
                <a:spcPts val="0"/>
              </a:spcBef>
              <a:spcAft>
                <a:spcPts val="0"/>
              </a:spcAft>
              <a:buNone/>
            </a:pPr>
            <a:r>
              <a:t/>
            </a:r>
            <a:endParaRPr sz="1200">
              <a:solidFill>
                <a:schemeClr val="lt1"/>
              </a:solidFill>
              <a:latin typeface="Newsreader"/>
              <a:ea typeface="Newsreader"/>
              <a:cs typeface="Newsreader"/>
              <a:sym typeface="Newsreader"/>
            </a:endParaRPr>
          </a:p>
          <a:p>
            <a:pPr indent="0" lvl="0" marL="0" rtl="0" algn="l">
              <a:spcBef>
                <a:spcPts val="0"/>
              </a:spcBef>
              <a:spcAft>
                <a:spcPts val="0"/>
              </a:spcAft>
              <a:buNone/>
            </a:pPr>
            <a:r>
              <a:rPr b="1" lang="en" sz="1200">
                <a:solidFill>
                  <a:schemeClr val="lt1"/>
                </a:solidFill>
                <a:latin typeface="Newsreader"/>
                <a:ea typeface="Newsreader"/>
                <a:cs typeface="Newsreader"/>
                <a:sym typeface="Newsreader"/>
              </a:rPr>
              <a:t>Grafik 2: Total of Summit </a:t>
            </a:r>
            <a:r>
              <a:rPr b="1" lang="en" sz="1200">
                <a:solidFill>
                  <a:schemeClr val="lt1"/>
                </a:solidFill>
                <a:latin typeface="Newsreader"/>
                <a:ea typeface="Newsreader"/>
                <a:cs typeface="Newsreader"/>
                <a:sym typeface="Newsreader"/>
              </a:rPr>
              <a:t>Members and Death Members by Year (2000-2024)</a:t>
            </a:r>
            <a:endParaRPr b="1" sz="1200">
              <a:solidFill>
                <a:schemeClr val="lt1"/>
              </a:solidFill>
              <a:latin typeface="Newsreader"/>
              <a:ea typeface="Newsreader"/>
              <a:cs typeface="Newsreader"/>
              <a:sym typeface="Newsreader"/>
            </a:endParaRPr>
          </a:p>
          <a:p>
            <a:pPr indent="0" lvl="0" marL="0" rtl="0" algn="l">
              <a:spcBef>
                <a:spcPts val="0"/>
              </a:spcBef>
              <a:spcAft>
                <a:spcPts val="0"/>
              </a:spcAft>
              <a:buNone/>
            </a:pPr>
            <a:r>
              <a:rPr lang="en" sz="1200">
                <a:solidFill>
                  <a:schemeClr val="lt1"/>
                </a:solidFill>
                <a:latin typeface="Newsreader"/>
                <a:ea typeface="Newsreader"/>
                <a:cs typeface="Newsreader"/>
                <a:sym typeface="Newsreader"/>
              </a:rPr>
              <a:t>It can be observed that as the number of summit members increases, the number of deaths remains relatively low, indicating improvements in safety measures, equipment, and guidance in Nepal’s mountaineering activities.</a:t>
            </a:r>
            <a:endParaRPr sz="1200">
              <a:solidFill>
                <a:schemeClr val="lt1"/>
              </a:solidFill>
              <a:latin typeface="Newsreader"/>
              <a:ea typeface="Newsreader"/>
              <a:cs typeface="Newsreader"/>
              <a:sym typeface="Newsreade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usiness Plan Presentation">
  <a:themeElements>
    <a:clrScheme name="Simple Light">
      <a:dk1>
        <a:srgbClr val="F9F9F9"/>
      </a:dk1>
      <a:lt1>
        <a:srgbClr val="183C40"/>
      </a:lt1>
      <a:dk2>
        <a:srgbClr val="20494D"/>
      </a:dk2>
      <a:lt2>
        <a:srgbClr val="799DA7"/>
      </a:lt2>
      <a:accent1>
        <a:srgbClr val="B0D5CD"/>
      </a:accent1>
      <a:accent2>
        <a:srgbClr val="A6DAEA"/>
      </a:accent2>
      <a:accent3>
        <a:srgbClr val="B78D43"/>
      </a:accent3>
      <a:accent4>
        <a:srgbClr val="9AA864"/>
      </a:accent4>
      <a:accent5>
        <a:srgbClr val="426345"/>
      </a:accent5>
      <a:accent6>
        <a:srgbClr val="DCDCDC"/>
      </a:accent6>
      <a:hlink>
        <a:srgbClr val="B0D5C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