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19447-1C78-1F43-8577-C69ED8472C65}"/>
              </a:ext>
            </a:extLst>
          </p:cNvPr>
          <p:cNvSpPr/>
          <p:nvPr/>
        </p:nvSpPr>
        <p:spPr>
          <a:xfrm>
            <a:off x="566058" y="239486"/>
            <a:ext cx="10733313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900" cap="all" dirty="0">
                <a:solidFill>
                  <a:prstClr val="black"/>
                </a:solidFill>
                <a:ea typeface="+mj-ea"/>
                <a:cs typeface="+mj-cs"/>
              </a:rPr>
              <a:t>Data Science: Analysis of 5.000 Movies</a:t>
            </a:r>
          </a:p>
          <a:p>
            <a:pPr lvl="0"/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BA" dirty="0">
              <a:solidFill>
                <a:prstClr val="black"/>
              </a:solidFill>
            </a:endParaRPr>
          </a:p>
          <a:p>
            <a:pPr algn="ctr"/>
            <a:br>
              <a:rPr lang="en-GB" sz="5900" cap="all" dirty="0">
                <a:solidFill>
                  <a:prstClr val="black"/>
                </a:solidFill>
                <a:ea typeface="+mj-ea"/>
                <a:cs typeface="+mj-cs"/>
              </a:rPr>
            </a:br>
            <a:endParaRPr lang="en-B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7BAA6-A2B9-9D4B-941E-2379281D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68" y="2090057"/>
            <a:ext cx="5475892" cy="3614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BAC45-E87A-B64C-8ABF-91E9E517C9CD}"/>
              </a:ext>
            </a:extLst>
          </p:cNvPr>
          <p:cNvSpPr txBox="1"/>
          <p:nvPr/>
        </p:nvSpPr>
        <p:spPr>
          <a:xfrm>
            <a:off x="2013857" y="6237513"/>
            <a:ext cx="9089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Capstone Project - The Battle of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(Week 2)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dirty="0">
                <a:solidFill>
                  <a:schemeClr val="bg1"/>
                </a:solidFill>
              </a:rPr>
              <a:t>F</a:t>
            </a:r>
            <a:r>
              <a:rPr lang="en-BA" dirty="0">
                <a:solidFill>
                  <a:schemeClr val="bg1"/>
                </a:solidFill>
              </a:rPr>
              <a:t>INAL PROJECT</a:t>
            </a:r>
          </a:p>
        </p:txBody>
      </p:sp>
    </p:spTree>
    <p:extLst>
      <p:ext uri="{BB962C8B-B14F-4D97-AF65-F5344CB8AC3E}">
        <p14:creationId xmlns:p14="http://schemas.microsoft.com/office/powerpoint/2010/main" val="361611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ED51C-EED5-A943-92DA-E4728C1D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37457"/>
            <a:ext cx="82169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FADAF-83D5-874B-8851-450E1B3E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279" y="413658"/>
            <a:ext cx="3051886" cy="17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B6568-5825-E045-9CE3-A1EC2015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283029"/>
            <a:ext cx="7151007" cy="556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64595-88BD-4645-8D97-9BD660AE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13" y="690334"/>
            <a:ext cx="3974202" cy="3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79E0F-6466-5446-9A92-AAA9572E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4" y="867015"/>
            <a:ext cx="11332029" cy="1933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E94E-73A3-1A41-AD16-E535DA388676}"/>
              </a:ext>
            </a:extLst>
          </p:cNvPr>
          <p:cNvSpPr txBox="1"/>
          <p:nvPr/>
        </p:nvSpPr>
        <p:spPr>
          <a:xfrm>
            <a:off x="5200467" y="337743"/>
            <a:ext cx="17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A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661C7-26D5-B64C-8F9B-A4A7976E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94" y="2459103"/>
            <a:ext cx="6152612" cy="40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4E739-DE0D-D347-8466-3C2DDD0F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19" y="1197429"/>
            <a:ext cx="11919761" cy="35314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34D60-D309-FE42-95F0-C0AC9DD9B961}"/>
              </a:ext>
            </a:extLst>
          </p:cNvPr>
          <p:cNvSpPr txBox="1"/>
          <p:nvPr/>
        </p:nvSpPr>
        <p:spPr>
          <a:xfrm>
            <a:off x="3592286" y="152400"/>
            <a:ext cx="36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A" sz="2400" dirty="0"/>
              <a:t>About project - Movie Data</a:t>
            </a:r>
          </a:p>
        </p:txBody>
      </p:sp>
    </p:spTree>
    <p:extLst>
      <p:ext uri="{BB962C8B-B14F-4D97-AF65-F5344CB8AC3E}">
        <p14:creationId xmlns:p14="http://schemas.microsoft.com/office/powerpoint/2010/main" val="17031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1E14C40-5566-B843-AF3B-10CA353A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51" y="868196"/>
            <a:ext cx="10112036" cy="45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D06D-ABF3-0E43-AED4-BAC630EF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08857"/>
            <a:ext cx="9011742" cy="608577"/>
          </a:xfrm>
        </p:spPr>
        <p:txBody>
          <a:bodyPr>
            <a:normAutofit fontScale="90000"/>
          </a:bodyPr>
          <a:lstStyle/>
          <a:p>
            <a:pPr algn="ctr"/>
            <a:r>
              <a:rPr lang="en-GB" cap="none" dirty="0"/>
              <a:t>Cleaning and preparing dataset </a:t>
            </a:r>
            <a:br>
              <a:rPr lang="en-GB" cap="none" dirty="0"/>
            </a:br>
            <a:endParaRPr lang="en-BA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E3277-C820-E545-A5F2-86D666894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7" y="717434"/>
            <a:ext cx="11816085" cy="5040428"/>
          </a:xfrm>
        </p:spPr>
      </p:pic>
    </p:spTree>
    <p:extLst>
      <p:ext uri="{BB962C8B-B14F-4D97-AF65-F5344CB8AC3E}">
        <p14:creationId xmlns:p14="http://schemas.microsoft.com/office/powerpoint/2010/main" val="207097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0991DB-BBF7-E84E-966B-3DAF6E9E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4" y="524327"/>
            <a:ext cx="10507589" cy="41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8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7A338-B1EA-3743-8B82-7EBFA8A4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29" y="0"/>
            <a:ext cx="6963941" cy="59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5E5A4-B06B-A746-A059-B2B05831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" y="902341"/>
            <a:ext cx="7152820" cy="4411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CDAC7-D8DD-6644-BB0F-A86E46B26AB7}"/>
              </a:ext>
            </a:extLst>
          </p:cNvPr>
          <p:cNvSpPr txBox="1"/>
          <p:nvPr/>
        </p:nvSpPr>
        <p:spPr>
          <a:xfrm>
            <a:off x="2177144" y="348343"/>
            <a:ext cx="83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histogram of duration, choosing an “appropriate” number of bins</a:t>
            </a:r>
            <a:endParaRPr lang="en-B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2101B-8D76-134C-BDD9-F6A3C3B8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480" y="1077686"/>
            <a:ext cx="4441370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F8F55-E4EF-7545-9393-5F3A1CBF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5" y="1065833"/>
            <a:ext cx="11546071" cy="5465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2BCCD-71E0-F943-A34E-AAD22CA22899}"/>
              </a:ext>
            </a:extLst>
          </p:cNvPr>
          <p:cNvSpPr txBox="1"/>
          <p:nvPr/>
        </p:nvSpPr>
        <p:spPr>
          <a:xfrm>
            <a:off x="903514" y="141514"/>
            <a:ext cx="964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a visualization to display that </a:t>
            </a:r>
            <a:r>
              <a:rPr lang="en-GB" dirty="0" err="1"/>
              <a:t>countent</a:t>
            </a:r>
            <a:r>
              <a:rPr lang="en-GB" dirty="0"/>
              <a:t> rating, including a title and x and y labels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42115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F1D17-1D0B-504B-B4EB-D43CA712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407610"/>
            <a:ext cx="10580914" cy="49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68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68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Cleaning and preparing dataset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</dc:title>
  <dc:creator>Microsoft Office User</dc:creator>
  <cp:lastModifiedBy>Microsoft Office User</cp:lastModifiedBy>
  <cp:revision>6</cp:revision>
  <dcterms:created xsi:type="dcterms:W3CDTF">2020-06-19T15:10:17Z</dcterms:created>
  <dcterms:modified xsi:type="dcterms:W3CDTF">2020-06-19T15:58:22Z</dcterms:modified>
</cp:coreProperties>
</file>