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1/6/2021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a:t>
            </a:r>
            <a:r>
              <a:rPr lang="tr-TR" b="1" dirty="0"/>
              <a:t>New York</a:t>
            </a:r>
            <a:r>
              <a:rPr lang="en-US" b="1" dirty="0"/>
              <a:t>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4" name="Resim 3">
            <a:extLst>
              <a:ext uri="{FF2B5EF4-FFF2-40B4-BE49-F238E27FC236}">
                <a16:creationId xmlns:a16="http://schemas.microsoft.com/office/drawing/2014/main" id="{325F169B-0724-408F-8FC4-379D17CA0532}"/>
              </a:ext>
            </a:extLst>
          </p:cNvPr>
          <p:cNvPicPr>
            <a:picLocks noChangeAspect="1"/>
          </p:cNvPicPr>
          <p:nvPr/>
        </p:nvPicPr>
        <p:blipFill>
          <a:blip r:embed="rId2"/>
          <a:stretch>
            <a:fillRect/>
          </a:stretch>
        </p:blipFill>
        <p:spPr>
          <a:xfrm>
            <a:off x="2110548" y="1267429"/>
            <a:ext cx="7344171" cy="5273336"/>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a:t>
            </a:r>
            <a:r>
              <a:rPr lang="tr-TR" dirty="0"/>
              <a:t>New York</a:t>
            </a:r>
            <a:r>
              <a:rPr lang="en-CA" dirty="0"/>
              <a:t>. This might seem obvious but it would also appear that these are some of the most affluent neighborhoods in </a:t>
            </a:r>
            <a:r>
              <a:rPr lang="tr-TR" dirty="0"/>
              <a:t>New York</a:t>
            </a:r>
            <a:r>
              <a:rPr lang="en-CA" dirty="0"/>
              <a:t>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2215991"/>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a:t>
            </a:r>
            <a:r>
              <a:rPr lang="tr-TR" dirty="0"/>
              <a:t>New York</a:t>
            </a:r>
            <a:r>
              <a:rPr lang="en-CA" dirty="0"/>
              <a:t>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56</TotalTime>
  <Words>1818</Words>
  <Application>Microsoft Office PowerPoint</Application>
  <PresentationFormat>Geniş ekran</PresentationFormat>
  <Paragraphs>104</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New York to open a Restaurant Supply Store </vt:lpstr>
      <vt:lpstr>Introduction: </vt:lpstr>
      <vt:lpstr>Problem Description: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Mehmet Selman Baysan</cp:lastModifiedBy>
  <cp:revision>11</cp:revision>
  <dcterms:created xsi:type="dcterms:W3CDTF">2019-01-19T16:30:22Z</dcterms:created>
  <dcterms:modified xsi:type="dcterms:W3CDTF">2021-01-06T20:02:04Z</dcterms:modified>
</cp:coreProperties>
</file>