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7C059-8628-46D6-8ACB-56A491B4292F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0BD68-C559-4666-8537-73DE70F7FE58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r-TR" smtClean="0"/>
              <a:t>7.2’de; value partition ve symbolic values(enumerations) güzel anlatılmış... Ontology building kısmında da verilebilir...</a:t>
            </a: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EBA0B5-EA07-4AB7-9E25-86F528610695}" type="slidenum">
              <a:rPr lang="tr-TR" smtClean="0"/>
              <a:pPr/>
              <a:t>2</a:t>
            </a:fld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F78D-269C-425F-8DDE-1FD256FC9FF6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72CE-9E3F-4AE2-A227-30F66C23DBE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F78D-269C-425F-8DDE-1FD256FC9FF6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72CE-9E3F-4AE2-A227-30F66C23DBE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F78D-269C-425F-8DDE-1FD256FC9FF6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72CE-9E3F-4AE2-A227-30F66C23DBE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F78D-269C-425F-8DDE-1FD256FC9FF6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72CE-9E3F-4AE2-A227-30F66C23DBE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F78D-269C-425F-8DDE-1FD256FC9FF6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72CE-9E3F-4AE2-A227-30F66C23DBE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F78D-269C-425F-8DDE-1FD256FC9FF6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72CE-9E3F-4AE2-A227-30F66C23DBE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F78D-269C-425F-8DDE-1FD256FC9FF6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72CE-9E3F-4AE2-A227-30F66C23DBE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F78D-269C-425F-8DDE-1FD256FC9FF6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72CE-9E3F-4AE2-A227-30F66C23DBE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F78D-269C-425F-8DDE-1FD256FC9FF6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72CE-9E3F-4AE2-A227-30F66C23DBE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F78D-269C-425F-8DDE-1FD256FC9FF6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72CE-9E3F-4AE2-A227-30F66C23DBE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F78D-269C-425F-8DDE-1FD256FC9FF6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72CE-9E3F-4AE2-A227-30F66C23DBE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6F78D-269C-425F-8DDE-1FD256FC9FF6}" type="datetimeFigureOut">
              <a:rPr lang="tr-TR" smtClean="0"/>
              <a:t>04.02.2009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172CE-9E3F-4AE2-A227-30F66C23DBEC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kaynak/Ian%20Horrocks%20-%20CS646/7.2Lect-2-Ontology-building-2007.p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kaynak/ISWC-Tutorial-Best-practice.ppt" TargetMode="External"/><Relationship Id="rId5" Type="http://schemas.openxmlformats.org/officeDocument/2006/relationships/hyperlink" Target="kaynak/Ian%20Horrocks%20-%20CS646/7.4Lecture-4-more-patterns.ppt" TargetMode="External"/><Relationship Id="rId4" Type="http://schemas.openxmlformats.org/officeDocument/2006/relationships/hyperlink" Target="kaynak/Ian%20Horrocks%20-%20CS646/7.3Lect-3-problems-and-patterns-2007.pp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4000" dirty="0" smtClean="0"/>
              <a:t>Ontology Building: Patterns and Best Practices</a:t>
            </a:r>
            <a:endParaRPr lang="tr-TR" sz="400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ko-KR" smtClean="0"/>
              <a:t>Hasan TÜRKSOY</a:t>
            </a:r>
          </a:p>
          <a:p>
            <a:pPr eaLnBrk="1" hangingPunct="1">
              <a:lnSpc>
                <a:spcPct val="90000"/>
              </a:lnSpc>
            </a:pPr>
            <a:endParaRPr lang="en-US" altLang="ko-KR" smtClean="0">
              <a:ea typeface="Gulim" pitchFamily="34" charset="-127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000" i="1" smtClean="0">
                <a:solidFill>
                  <a:srgbClr val="CC0000"/>
                </a:solidFill>
              </a:rPr>
              <a:t>Compiled, partly based on various online tutorials and presentations, with respect to their authors</a:t>
            </a:r>
            <a:endParaRPr lang="en-US" altLang="ko-KR" sz="2000" i="1" smtClean="0">
              <a:solidFill>
                <a:srgbClr val="CC0000"/>
              </a:solidFill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tr-TR" smtClean="0"/>
              <a:t>SWBP</a:t>
            </a:r>
          </a:p>
          <a:p>
            <a:pPr eaLnBrk="1" hangingPunct="1"/>
            <a:r>
              <a:rPr lang="tr-TR" smtClean="0">
                <a:hlinkClick r:id="rId3" action="ppaction://hlinkpres?slideindex=1&amp;slidetitle="/>
              </a:rPr>
              <a:t>kaynak\Ian Horrocks - CS646\7.2Lect-2-Ontology-building-2007.ppt</a:t>
            </a:r>
            <a:r>
              <a:rPr lang="tr-TR" smtClean="0"/>
              <a:t> - </a:t>
            </a:r>
            <a:r>
              <a:rPr lang="en-GB" b="1" smtClean="0"/>
              <a:t>Part II – Useful Patterns</a:t>
            </a:r>
            <a:r>
              <a:rPr lang="tr-TR" b="1" smtClean="0"/>
              <a:t> (Slide #30)</a:t>
            </a:r>
            <a:endParaRPr lang="tr-TR" smtClean="0"/>
          </a:p>
          <a:p>
            <a:pPr eaLnBrk="1" hangingPunct="1"/>
            <a:r>
              <a:rPr lang="tr-TR" smtClean="0">
                <a:hlinkClick r:id="rId4" action="ppaction://hlinkpres?slideindex=1&amp;slidetitle="/>
              </a:rPr>
              <a:t>kaynak\Ian Horrocks - CS646\7.3Lect-3-problems-and-patterns-2007.ppt</a:t>
            </a:r>
            <a:endParaRPr lang="tr-TR" smtClean="0"/>
          </a:p>
          <a:p>
            <a:pPr eaLnBrk="1" hangingPunct="1"/>
            <a:r>
              <a:rPr lang="tr-TR" smtClean="0">
                <a:hlinkClick r:id="rId5" action="ppaction://hlinkpres?slideindex=1&amp;slidetitle="/>
              </a:rPr>
              <a:t>kaynak\Ian Horrocks - CS646\7.4Lecture-4-more-patterns.ppt</a:t>
            </a:r>
            <a:endParaRPr lang="tr-TR" smtClean="0"/>
          </a:p>
          <a:p>
            <a:pPr eaLnBrk="1" hangingPunct="1"/>
            <a:r>
              <a:rPr lang="tr-TR" smtClean="0">
                <a:hlinkClick r:id="rId6" action="ppaction://hlinkpres?slideindex=1&amp;slidetitle="/>
              </a:rPr>
              <a:t>kaynak\ISWC-Tutorial-Best-practice.ppt</a:t>
            </a:r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Mola...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Next: Working on Ontologies with </a:t>
            </a:r>
            <a:r>
              <a:rPr lang="tr-TR" dirty="0" smtClean="0"/>
              <a:t>JENA...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78</Words>
  <Application>Microsoft Office PowerPoint</Application>
  <PresentationFormat>On-screen Show (4:3)</PresentationFormat>
  <Paragraphs>13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Ontology Building: Patterns and Best Practices</vt:lpstr>
      <vt:lpstr>Slide 2</vt:lpstr>
      <vt:lpstr>Mola...</vt:lpstr>
    </vt:vector>
  </TitlesOfParts>
  <Company>stm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Building: Patterns and Best Practices</dc:title>
  <dc:creator>hturksoy</dc:creator>
  <cp:lastModifiedBy>hturksoy</cp:lastModifiedBy>
  <cp:revision>1</cp:revision>
  <dcterms:created xsi:type="dcterms:W3CDTF">2009-02-04T15:08:40Z</dcterms:created>
  <dcterms:modified xsi:type="dcterms:W3CDTF">2009-02-04T15:12:41Z</dcterms:modified>
</cp:coreProperties>
</file>