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6539-411D-48C6-A964-26C1206E5808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CFAD-018C-47D4-B854-410CC7A38C3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/>
              <a:t>Working on Ontologies with JENA</a:t>
            </a:r>
            <a:endParaRPr lang="tr-TR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Working on Ontologies with JENA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on Ontologies with JENA</dc:title>
  <dc:creator>hturksoy</dc:creator>
  <cp:lastModifiedBy>hturksoy</cp:lastModifiedBy>
  <cp:revision>1</cp:revision>
  <dcterms:created xsi:type="dcterms:W3CDTF">2009-02-04T15:11:05Z</dcterms:created>
  <dcterms:modified xsi:type="dcterms:W3CDTF">2009-02-04T15:13:06Z</dcterms:modified>
</cp:coreProperties>
</file>