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4E39B-3C21-4282-BFC6-627FF56D05C6}" type="datetimeFigureOut">
              <a:rPr lang="tr-TR" smtClean="0"/>
              <a:t>04.02.2009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5E458-BE28-4A36-A3CA-7F5B509BCB0F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80FFAF-72C4-465E-A29A-E253AC5AB4B2}" type="slidenum">
              <a:rPr lang="tr-TR" smtClean="0"/>
              <a:pPr/>
              <a:t>3</a:t>
            </a:fld>
            <a:endParaRPr lang="tr-TR" smtClean="0"/>
          </a:p>
        </p:txBody>
      </p:sp>
      <p:sp>
        <p:nvSpPr>
          <p:cNvPr id="1771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6AE5-CB9D-4503-BF0A-2D257493F175}" type="datetimeFigureOut">
              <a:rPr lang="tr-TR" smtClean="0"/>
              <a:t>04.02.2009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CFB68-DE12-4C47-9C5E-001F9A8E3DF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6AE5-CB9D-4503-BF0A-2D257493F175}" type="datetimeFigureOut">
              <a:rPr lang="tr-TR" smtClean="0"/>
              <a:t>04.02.2009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CFB68-DE12-4C47-9C5E-001F9A8E3DF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6AE5-CB9D-4503-BF0A-2D257493F175}" type="datetimeFigureOut">
              <a:rPr lang="tr-TR" smtClean="0"/>
              <a:t>04.02.2009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CFB68-DE12-4C47-9C5E-001F9A8E3DF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6AE5-CB9D-4503-BF0A-2D257493F175}" type="datetimeFigureOut">
              <a:rPr lang="tr-TR" smtClean="0"/>
              <a:t>04.02.2009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CFB68-DE12-4C47-9C5E-001F9A8E3DF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6AE5-CB9D-4503-BF0A-2D257493F175}" type="datetimeFigureOut">
              <a:rPr lang="tr-TR" smtClean="0"/>
              <a:t>04.02.2009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CFB68-DE12-4C47-9C5E-001F9A8E3DF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6AE5-CB9D-4503-BF0A-2D257493F175}" type="datetimeFigureOut">
              <a:rPr lang="tr-TR" smtClean="0"/>
              <a:t>04.02.2009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CFB68-DE12-4C47-9C5E-001F9A8E3DF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6AE5-CB9D-4503-BF0A-2D257493F175}" type="datetimeFigureOut">
              <a:rPr lang="tr-TR" smtClean="0"/>
              <a:t>04.02.2009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CFB68-DE12-4C47-9C5E-001F9A8E3DF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6AE5-CB9D-4503-BF0A-2D257493F175}" type="datetimeFigureOut">
              <a:rPr lang="tr-TR" smtClean="0"/>
              <a:t>04.02.2009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CFB68-DE12-4C47-9C5E-001F9A8E3DF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6AE5-CB9D-4503-BF0A-2D257493F175}" type="datetimeFigureOut">
              <a:rPr lang="tr-TR" smtClean="0"/>
              <a:t>04.02.2009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CFB68-DE12-4C47-9C5E-001F9A8E3DF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6AE5-CB9D-4503-BF0A-2D257493F175}" type="datetimeFigureOut">
              <a:rPr lang="tr-TR" smtClean="0"/>
              <a:t>04.02.2009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CFB68-DE12-4C47-9C5E-001F9A8E3DF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6AE5-CB9D-4503-BF0A-2D257493F175}" type="datetimeFigureOut">
              <a:rPr lang="tr-TR" smtClean="0"/>
              <a:t>04.02.2009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CFB68-DE12-4C47-9C5E-001F9A8E3DF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C6AE5-CB9D-4503-BF0A-2D257493F175}" type="datetimeFigureOut">
              <a:rPr lang="tr-TR" smtClean="0"/>
              <a:t>04.02.2009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CFB68-DE12-4C47-9C5E-001F9A8E3DF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tr-TR" sz="4000" dirty="0" smtClean="0"/>
              <a:t>Reason, Query(SPARQL), Rule(SWRL) – first steps</a:t>
            </a:r>
            <a:endParaRPr lang="tr-TR" sz="400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ko-KR" smtClean="0"/>
              <a:t>Hasan TÜRKSOY</a:t>
            </a:r>
          </a:p>
          <a:p>
            <a:pPr eaLnBrk="1" hangingPunct="1">
              <a:lnSpc>
                <a:spcPct val="90000"/>
              </a:lnSpc>
            </a:pPr>
            <a:endParaRPr lang="en-US" altLang="ko-KR" smtClean="0">
              <a:ea typeface="Gulim" pitchFamily="34" charset="-127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2000" i="1" smtClean="0">
                <a:solidFill>
                  <a:srgbClr val="CC0000"/>
                </a:solidFill>
              </a:rPr>
              <a:t>Compiled, partly based on various online tutorials and presentations, with respect to their authors</a:t>
            </a:r>
            <a:endParaRPr lang="en-US" altLang="ko-KR" sz="2000" i="1" smtClean="0">
              <a:solidFill>
                <a:srgbClr val="CC0000"/>
              </a:solidFill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Mola...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Next: Ontology Building: Patterns and Best Practices...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40</Words>
  <Application>Microsoft Office PowerPoint</Application>
  <PresentationFormat>On-screen Show (4:3)</PresentationFormat>
  <Paragraphs>7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Reason, Query(SPARQL), Rule(SWRL) – first steps</vt:lpstr>
      <vt:lpstr>Slide 2</vt:lpstr>
      <vt:lpstr>Mola...</vt:lpstr>
    </vt:vector>
  </TitlesOfParts>
  <Company>stm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Reason, Query(SPARQL), Rule(SWRL) – first steps</dc:title>
  <dc:creator>hturksoy</dc:creator>
  <cp:lastModifiedBy>hturksoy</cp:lastModifiedBy>
  <cp:revision>1</cp:revision>
  <dcterms:created xsi:type="dcterms:W3CDTF">2009-02-04T15:04:43Z</dcterms:created>
  <dcterms:modified xsi:type="dcterms:W3CDTF">2009-02-04T15:10:06Z</dcterms:modified>
</cp:coreProperties>
</file>