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215F2-4311-4A12-A8D7-48F564746B9A}" type="datetimeFigureOut">
              <a:rPr lang="tr-TR" smtClean="0"/>
              <a:t>27.01.2009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47FD-145D-44D4-A1A1-DCB4CC16C25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57677-6D86-4A78-AE8F-B4C2E11271ED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67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ynak/VaganTerziyan-SW%20Course/SW_Tutorial_2004_Part_1.ppt" TargetMode="External"/><Relationship Id="rId7" Type="http://schemas.openxmlformats.org/officeDocument/2006/relationships/hyperlink" Target="kaynak/Ian%20Horrocks%20-%20CS646/onto-db.ppt" TargetMode="External"/><Relationship Id="rId2" Type="http://schemas.openxmlformats.org/officeDocument/2006/relationships/hyperlink" Target="kaynak/intro-2004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VaganTerziyan-SW%20Course/xEk2-Ontologies_1.ppt" TargetMode="External"/><Relationship Id="rId5" Type="http://schemas.openxmlformats.org/officeDocument/2006/relationships/hyperlink" Target="kaynak/Ian%20Horrocks%20-%20CS646/7.1Lect-1-Ontology-and-OWL-2007.ppt" TargetMode="External"/><Relationship Id="rId4" Type="http://schemas.openxmlformats.org/officeDocument/2006/relationships/hyperlink" Target="kaynak/Ian%20Horrocks%20-%20CS646/2ontologies.p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References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1500" dirty="0" smtClean="0"/>
              <a:t>[1] </a:t>
            </a:r>
            <a:r>
              <a:rPr lang="tr-TR" sz="1500" dirty="0" smtClean="0">
                <a:hlinkClick r:id="rId2" action="ppaction://hlinkpres?slideindex=1&amp;slidetitle="/>
              </a:rPr>
              <a:t>D:\My Documents\SemanticWebWorkshop\kaynak\Ian Horrocks - CS646\intro-2004.ppt</a:t>
            </a:r>
            <a:endParaRPr lang="tr-TR" sz="1500" dirty="0" smtClean="0"/>
          </a:p>
          <a:p>
            <a:pPr eaLnBrk="1" hangingPunct="1"/>
            <a:r>
              <a:rPr lang="tr-TR" sz="1500" dirty="0" smtClean="0"/>
              <a:t>[2] </a:t>
            </a:r>
            <a:r>
              <a:rPr lang="tr-TR" sz="1500" dirty="0" smtClean="0">
                <a:hlinkClick r:id="rId3" action="ppaction://hlinkpres?slideindex=1&amp;slidetitle="/>
              </a:rPr>
              <a:t>D:\My Documents\SemanticWebWorkshop\kaynak\VaganTerziyan-SW Course\SW_Tutorial_2004_Part_1.ppt</a:t>
            </a:r>
            <a:r>
              <a:rPr lang="tr-TR" sz="1500" dirty="0" smtClean="0"/>
              <a:t> </a:t>
            </a:r>
          </a:p>
          <a:p>
            <a:pPr eaLnBrk="1" hangingPunct="1"/>
            <a:r>
              <a:rPr lang="tr-TR" sz="1500" dirty="0" smtClean="0"/>
              <a:t>[3] </a:t>
            </a:r>
            <a:r>
              <a:rPr lang="tr-TR" sz="1500" dirty="0" smtClean="0">
                <a:hlinkClick r:id="rId3" action="ppaction://hlinkpres?slideindex=1&amp;slidetitle="/>
              </a:rPr>
              <a:t>kaynak\VaganTerziyan-SW Course\SW_Tutorial_2004_Part_1.ppt</a:t>
            </a:r>
            <a:endParaRPr lang="tr-TR" sz="1500" dirty="0" smtClean="0"/>
          </a:p>
          <a:p>
            <a:pPr eaLnBrk="1" hangingPunct="1"/>
            <a:r>
              <a:rPr lang="tr-TR" sz="1500" dirty="0" smtClean="0"/>
              <a:t>[4] </a:t>
            </a:r>
            <a:r>
              <a:rPr lang="tr-TR" sz="1500" dirty="0" smtClean="0">
                <a:hlinkClick r:id="rId4" action="ppaction://hlinkpres?slideindex=1&amp;slidetitle="/>
              </a:rPr>
              <a:t>kaynak\Ian Horrocks - CS646\2ontologies.ppt</a:t>
            </a:r>
            <a:endParaRPr lang="tr-TR" sz="1500" dirty="0" smtClean="0"/>
          </a:p>
          <a:p>
            <a:pPr eaLnBrk="1" hangingPunct="1"/>
            <a:r>
              <a:rPr lang="tr-TR" sz="1500" dirty="0" smtClean="0"/>
              <a:t>[5] </a:t>
            </a:r>
            <a:r>
              <a:rPr lang="tr-TR" sz="1500" dirty="0" smtClean="0">
                <a:hlinkClick r:id="rId5" action="ppaction://hlinkpres?slideindex=1&amp;slidetitle="/>
              </a:rPr>
              <a:t>kaynak\Ian Horrocks - CS646\7.1Lect-1-Ontology-and-OWL-2007.ppt</a:t>
            </a:r>
            <a:endParaRPr lang="tr-TR" sz="1500" dirty="0" smtClean="0"/>
          </a:p>
          <a:p>
            <a:pPr eaLnBrk="1" hangingPunct="1"/>
            <a:r>
              <a:rPr lang="tr-TR" sz="1500" dirty="0" smtClean="0"/>
              <a:t>[6] </a:t>
            </a:r>
            <a:r>
              <a:rPr lang="tr-TR" sz="1500" dirty="0" smtClean="0">
                <a:hlinkClick r:id="rId6" action="ppaction://hlinkpres?slideindex=1&amp;slidetitle="/>
              </a:rPr>
              <a:t>kaynak\VaganTerziyan-SW </a:t>
            </a:r>
            <a:r>
              <a:rPr lang="tr-TR" sz="1500" dirty="0" smtClean="0">
                <a:hlinkClick r:id="rId6" action="ppaction://hlinkpres?slideindex=1&amp;slidetitle="/>
              </a:rPr>
              <a:t>Course\xEk2-Ontologies_1.ppt</a:t>
            </a:r>
            <a:endParaRPr lang="tr-TR" sz="1500" dirty="0" smtClean="0"/>
          </a:p>
          <a:p>
            <a:r>
              <a:rPr lang="tr-TR" sz="1500" dirty="0" smtClean="0"/>
              <a:t>[7] </a:t>
            </a:r>
            <a:r>
              <a:rPr lang="tr-TR" sz="1500" dirty="0" smtClean="0">
                <a:hlinkClick r:id="rId7" action="ppaction://hlinkpres?slideindex=1&amp;slidetitle="/>
              </a:rPr>
              <a:t>kaynak\Ian Horrocks - </a:t>
            </a:r>
            <a:r>
              <a:rPr lang="tr-TR" sz="1500" dirty="0" smtClean="0">
                <a:hlinkClick r:id="rId7" action="ppaction://hlinkpres?slideindex=1&amp;slidetitle="/>
              </a:rPr>
              <a:t>CS646\onto-db.ppt</a:t>
            </a:r>
            <a:endParaRPr lang="tr-TR" sz="1500" dirty="0" smtClean="0"/>
          </a:p>
          <a:p>
            <a:r>
              <a:rPr lang="tr-TR" sz="1500" dirty="0" smtClean="0"/>
              <a:t>[8] </a:t>
            </a:r>
            <a:r>
              <a:rPr lang="tr-TR" sz="1500" dirty="0" smtClean="0">
                <a:hlinkClick r:id="rId7" action="ppaction://hlinkpres?slideindex=1&amp;slidetitle="/>
              </a:rPr>
              <a:t>kaynak\Ian Horrocks - </a:t>
            </a:r>
            <a:r>
              <a:rPr lang="tr-TR" sz="1500" dirty="0" smtClean="0">
                <a:hlinkClick r:id="rId7" action="ppaction://hlinkpres?slideindex=1&amp;slidetitle="/>
              </a:rPr>
              <a:t>CS646\needham.ppt</a:t>
            </a:r>
            <a:endParaRPr lang="tr-TR" sz="1500" dirty="0" smtClean="0"/>
          </a:p>
          <a:p>
            <a:endParaRPr lang="tr-TR" sz="15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RDF/OWL in Protégé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65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References</vt:lpstr>
      <vt:lpstr>RDF/OWL in Protégé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hturksoy</cp:lastModifiedBy>
  <cp:revision>31</cp:revision>
  <dcterms:created xsi:type="dcterms:W3CDTF">2006-08-16T00:00:00Z</dcterms:created>
  <dcterms:modified xsi:type="dcterms:W3CDTF">2009-01-27T15:53:36Z</dcterms:modified>
</cp:coreProperties>
</file>