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93" r:id="rId4"/>
    <p:sldId id="294" r:id="rId5"/>
    <p:sldId id="295" r:id="rId6"/>
    <p:sldId id="296" r:id="rId7"/>
    <p:sldId id="299" r:id="rId8"/>
    <p:sldId id="297" r:id="rId9"/>
    <p:sldId id="302" r:id="rId10"/>
    <p:sldId id="298" r:id="rId11"/>
    <p:sldId id="301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Z L" initials="YL" lastIdx="1" clrIdx="0">
    <p:extLst>
      <p:ext uri="{19B8F6BF-5375-455C-9EA6-DF929625EA0E}">
        <p15:presenceInfo xmlns:p15="http://schemas.microsoft.com/office/powerpoint/2012/main" userId="506ec5fc8d86be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65359"/>
    <a:srgbClr val="278FCF"/>
    <a:srgbClr val="50A8DE"/>
    <a:srgbClr val="71B9E4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9091" autoAdjust="0"/>
  </p:normalViewPr>
  <p:slideViewPr>
    <p:cSldViewPr snapToGrid="0">
      <p:cViewPr varScale="1">
        <p:scale>
          <a:sx n="43" d="100"/>
          <a:sy n="43" d="100"/>
        </p:scale>
        <p:origin x="654" y="48"/>
      </p:cViewPr>
      <p:guideLst/>
    </p:cSldViewPr>
  </p:slideViewPr>
  <p:outlineViewPr>
    <p:cViewPr>
      <p:scale>
        <a:sx n="33" d="100"/>
        <a:sy n="33" d="100"/>
      </p:scale>
      <p:origin x="0" y="-444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335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672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462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82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323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057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920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603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990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14B848-F5FF-486A-9E88-62962EFD6CFD}" type="datetimeFigureOut">
              <a:rPr lang="zh-TW" altLang="en-US" smtClean="0"/>
              <a:t>2023/5/27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38547B-6066-4111-87FB-F5B90DC509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目錄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 anchor="t"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語法題目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5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823433"/>
          </a:xfrm>
        </p:spPr>
        <p:txBody>
          <a:bodyPr anchor="t">
            <a:normAutofit/>
          </a:bodyPr>
          <a:lstStyle/>
          <a:p>
            <a:r>
              <a:rPr lang="zh-TW" altLang="en-US" sz="2000" dirty="0"/>
              <a:t>請列出教學評量平均分數及總分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6E2377-C547-4540-8DEA-825C6002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11" y="2341096"/>
            <a:ext cx="6553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9" y="5605670"/>
            <a:ext cx="5740095" cy="691554"/>
          </a:xfrm>
        </p:spPr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5 (cont.)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C518B9-5C65-48C5-B25E-5246876BC0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r="4179" b="24155"/>
          <a:stretch/>
        </p:blipFill>
        <p:spPr>
          <a:xfrm>
            <a:off x="448670" y="1269767"/>
            <a:ext cx="5514808" cy="4888833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7F0AF00-EA40-423A-A455-128A715C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0" b="1963"/>
          <a:stretch/>
        </p:blipFill>
        <p:spPr>
          <a:xfrm>
            <a:off x="6228522" y="1269767"/>
            <a:ext cx="5514808" cy="1277033"/>
          </a:xfrm>
        </p:spPr>
      </p:pic>
    </p:spTree>
    <p:extLst>
      <p:ext uri="{BB962C8B-B14F-4D97-AF65-F5344CB8AC3E}">
        <p14:creationId xmlns:p14="http://schemas.microsoft.com/office/powerpoint/2010/main" val="367110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BCNF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2C9F8F-5B6B-4BFC-A0B8-5744E13E3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62" y="0"/>
            <a:ext cx="5592108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Model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050F40-D3BB-4C57-A985-DF68F15D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79" y="555621"/>
            <a:ext cx="8207829" cy="6260815"/>
          </a:xfrm>
        </p:spPr>
      </p:pic>
    </p:spTree>
    <p:extLst>
      <p:ext uri="{BB962C8B-B14F-4D97-AF65-F5344CB8AC3E}">
        <p14:creationId xmlns:p14="http://schemas.microsoft.com/office/powerpoint/2010/main" val="234485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1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1188721"/>
          </a:xfrm>
        </p:spPr>
        <p:txBody>
          <a:bodyPr anchor="t">
            <a:normAutofit/>
          </a:bodyPr>
          <a:lstStyle/>
          <a:p>
            <a:r>
              <a:rPr lang="zh-TW" altLang="en-US" sz="2000" dirty="0"/>
              <a:t>「</a:t>
            </a:r>
            <a:r>
              <a:rPr lang="en-US" altLang="zh-TW" sz="2000" dirty="0"/>
              <a:t>A0001</a:t>
            </a:r>
            <a:r>
              <a:rPr lang="zh-TW" altLang="en-US" sz="2000" dirty="0"/>
              <a:t>微積分」上課地點要由</a:t>
            </a:r>
            <a:r>
              <a:rPr lang="en-US" altLang="zh-TW" sz="2000" dirty="0"/>
              <a:t>K205</a:t>
            </a:r>
            <a:r>
              <a:rPr lang="zh-TW" altLang="en-US" sz="2000" dirty="0"/>
              <a:t>修改到</a:t>
            </a:r>
            <a:r>
              <a:rPr lang="en-US" altLang="zh-TW" sz="2000" dirty="0"/>
              <a:t>K210 </a:t>
            </a:r>
            <a:r>
              <a:rPr lang="zh-TW" altLang="en-US" sz="2000" dirty="0"/>
              <a:t>大教室，該怎麼做？</a:t>
            </a:r>
            <a:endParaRPr lang="en-US" altLang="zh-TW" sz="2000" dirty="0"/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8BDF20C-3E58-4136-AF39-1058C9D40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8" y="2719229"/>
            <a:ext cx="77724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2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188720"/>
          </a:xfrm>
        </p:spPr>
        <p:txBody>
          <a:bodyPr anchor="t">
            <a:normAutofit/>
          </a:bodyPr>
          <a:lstStyle/>
          <a:p>
            <a:r>
              <a:rPr lang="zh-TW" altLang="en-US" sz="2000" dirty="0"/>
              <a:t>請列出「</a:t>
            </a:r>
            <a:r>
              <a:rPr lang="en-US" altLang="zh-TW" sz="2000" dirty="0"/>
              <a:t>A0002 </a:t>
            </a:r>
            <a:r>
              <a:rPr lang="zh-TW" altLang="en-US" sz="2000" dirty="0"/>
              <a:t>計算機概」的修課名單（點名表）</a:t>
            </a:r>
            <a:endParaRPr lang="en-US" altLang="zh-TW" sz="2000" dirty="0"/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466BAC-9BF0-4E89-9C1C-BFCC1279C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8" y="2709778"/>
            <a:ext cx="777240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3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823433"/>
          </a:xfrm>
        </p:spPr>
        <p:txBody>
          <a:bodyPr anchor="t">
            <a:normAutofit/>
          </a:bodyPr>
          <a:lstStyle/>
          <a:p>
            <a:r>
              <a:rPr lang="zh-TW" altLang="en-US" sz="2000" dirty="0"/>
              <a:t>請列出課程成績不及格的學生比例資料（大學部：低於</a:t>
            </a:r>
            <a:r>
              <a:rPr lang="en-US" altLang="zh-TW" sz="2000" dirty="0"/>
              <a:t>60</a:t>
            </a:r>
            <a:r>
              <a:rPr lang="zh-TW" altLang="en-US" sz="2000" dirty="0"/>
              <a:t>分、碩博：</a:t>
            </a:r>
            <a:r>
              <a:rPr lang="en-US" altLang="zh-TW" sz="2000" dirty="0"/>
              <a:t>70</a:t>
            </a:r>
            <a:r>
              <a:rPr lang="zh-TW" altLang="en-US" sz="2000" dirty="0"/>
              <a:t>分）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3E0465-FAE8-4726-B5BF-F4E36B6A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72" y="2301860"/>
            <a:ext cx="6591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86CABEA-91CB-4841-832E-09875C4684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24147"/>
          <a:stretch/>
        </p:blipFill>
        <p:spPr>
          <a:xfrm>
            <a:off x="442043" y="563008"/>
            <a:ext cx="5245191" cy="61558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56F7D0B-3C31-4A6F-9BBD-F3D7D5E9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8" b="1449"/>
          <a:stretch/>
        </p:blipFill>
        <p:spPr>
          <a:xfrm>
            <a:off x="6203517" y="560777"/>
            <a:ext cx="5546440" cy="181973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EACF55FA-F1D4-428E-AE6C-150D5E44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5592416"/>
            <a:ext cx="5733469" cy="704807"/>
          </a:xfrm>
        </p:spPr>
        <p:txBody>
          <a:bodyPr anchor="ctr"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3(CONT.)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8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4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823433"/>
          </a:xfrm>
        </p:spPr>
        <p:txBody>
          <a:bodyPr anchor="t">
            <a:normAutofit/>
          </a:bodyPr>
          <a:lstStyle/>
          <a:p>
            <a:r>
              <a:rPr lang="zh-TW" altLang="en-US" sz="2000" dirty="0"/>
              <a:t>請列出各系學生修課領域分佈情況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995960-B4D8-4535-8FFF-C2353383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70576"/>
            <a:ext cx="6553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8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1969F7D-F60A-4492-9D6B-80BD83106D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 b="76674"/>
          <a:stretch/>
        </p:blipFill>
        <p:spPr>
          <a:xfrm>
            <a:off x="428792" y="1257737"/>
            <a:ext cx="5509080" cy="10595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0272" y="5605670"/>
            <a:ext cx="5765700" cy="670454"/>
          </a:xfrm>
        </p:spPr>
        <p:txBody>
          <a:bodyPr anchor="ctr"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Problem – 4 (CONT.)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D60DD1-154E-49EA-A585-CE1A19DF63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6" b="2960"/>
          <a:stretch/>
        </p:blipFill>
        <p:spPr>
          <a:xfrm>
            <a:off x="6254130" y="1257737"/>
            <a:ext cx="5509081" cy="40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104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觀點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股利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股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4584</TotalTime>
  <Words>142</Words>
  <Application>Microsoft Office PowerPoint</Application>
  <PresentationFormat>寬螢幕</PresentationFormat>
  <Paragraphs>27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 UI</vt:lpstr>
      <vt:lpstr>Calibri</vt:lpstr>
      <vt:lpstr>Franklin Gothic Book</vt:lpstr>
      <vt:lpstr>Franklin Gothic Demi</vt:lpstr>
      <vt:lpstr>Times New Roman</vt:lpstr>
      <vt:lpstr>Wingdings 2</vt:lpstr>
      <vt:lpstr>佈景主題1</vt:lpstr>
      <vt:lpstr>目錄</vt:lpstr>
      <vt:lpstr>3NF or BCNF</vt:lpstr>
      <vt:lpstr>ER Model</vt:lpstr>
      <vt:lpstr>SQL Problem – 1 </vt:lpstr>
      <vt:lpstr>SQL Problem – 2 </vt:lpstr>
      <vt:lpstr>SQL Problem – 3 </vt:lpstr>
      <vt:lpstr>SQL Problem – 3(CONT.) </vt:lpstr>
      <vt:lpstr>SQL Problem – 4 </vt:lpstr>
      <vt:lpstr>SQL Problem – 4 (CONT.) </vt:lpstr>
      <vt:lpstr>SQL Problem – 5 </vt:lpstr>
      <vt:lpstr>SQL Problem – 5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and identification of antimicrobial peptides with different functional activities</dc:title>
  <dc:creator>士唐 高</dc:creator>
  <cp:lastModifiedBy>YZ L</cp:lastModifiedBy>
  <cp:revision>181</cp:revision>
  <dcterms:created xsi:type="dcterms:W3CDTF">2022-08-19T09:38:00Z</dcterms:created>
  <dcterms:modified xsi:type="dcterms:W3CDTF">2023-05-26T16:20:17Z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1B3835387B7D490DA89331379633E014</vt:lpwstr>
  </property>
  <property fmtid="{D5CDD505-2E9C-101B-9397-08002B2CF9AE}" pid="3" name="KSOProductBuildVer">
    <vt:lpwstr>1033-11.2.0.11417</vt:lpwstr>
  </property>
</Properties>
</file>