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86BBF14-C9A2-461A-AD98-9198831D9366}">
          <p14:sldIdLst>
            <p14:sldId id="256"/>
          </p14:sldIdLst>
        </p14:section>
        <p14:section name="intensity slicing and color coding" id="{5FD30A57-9D5C-431A-AC3F-10514C7BFA19}">
          <p14:sldIdLst>
            <p14:sldId id="258"/>
            <p14:sldId id="257"/>
            <p14:sldId id="259"/>
            <p14:sldId id="260"/>
            <p14:sldId id="262"/>
            <p14:sldId id="263"/>
          </p14:sldIdLst>
        </p14:section>
        <p14:section name="intensity to color transforamtions" id="{D7852C3B-F909-482C-A66B-C30EB20D8284}">
          <p14:sldIdLst>
            <p14:sldId id="265"/>
            <p14:sldId id="266"/>
            <p14:sldId id="267"/>
            <p14:sldId id="268"/>
            <p14:sldId id="273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4310" autoAdjust="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D8463-27EC-4624-9A13-D49C9C05158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F151-CBBB-47A6-B008-7B2AA4EA4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3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Picker</a:t>
            </a:r>
            <a:r>
              <a:rPr lang="zh-CN" altLang="en-US" dirty="0"/>
              <a:t>甲状腺：</a:t>
            </a:r>
            <a:r>
              <a:rPr lang="en-US" altLang="zh-CN" dirty="0"/>
              <a:t>8</a:t>
            </a:r>
            <a:r>
              <a:rPr lang="zh-CN" altLang="en-US" dirty="0"/>
              <a:t>个彩色区域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焊接：</a:t>
            </a:r>
            <a:r>
              <a:rPr lang="en-US" altLang="zh-CN" dirty="0"/>
              <a:t>255</a:t>
            </a:r>
            <a:r>
              <a:rPr lang="zh-CN" altLang="en-US" dirty="0"/>
              <a:t>灰度</a:t>
            </a:r>
            <a:r>
              <a:rPr lang="en-US" altLang="zh-CN" dirty="0"/>
              <a:t>-</a:t>
            </a:r>
            <a:r>
              <a:rPr lang="zh-CN" altLang="en-US" dirty="0"/>
              <a:t>双色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灰度强度</a:t>
            </a:r>
            <a:r>
              <a:rPr lang="en-US" altLang="zh-CN" dirty="0"/>
              <a:t>- </a:t>
            </a:r>
            <a:r>
              <a:rPr lang="zh-CN" altLang="en-US" dirty="0"/>
              <a:t>月平均降水 </a:t>
            </a:r>
            <a:endParaRPr lang="en-US" altLang="zh-CN" dirty="0"/>
          </a:p>
          <a:p>
            <a:r>
              <a:rPr lang="zh-CN" altLang="en-US" dirty="0"/>
              <a:t>地面传感器不能部署在海上，使用卫星</a:t>
            </a:r>
            <a:r>
              <a:rPr lang="en-US" altLang="zh-CN" dirty="0"/>
              <a:t>TRMM</a:t>
            </a:r>
            <a:r>
              <a:rPr lang="zh-CN" altLang="en-US" dirty="0"/>
              <a:t>观测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图像灰度值的变化 而不是位置变化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5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Plastic explosive</a:t>
            </a:r>
            <a:r>
              <a:rPr lang="zh-CN" altLang="en-US" dirty="0"/>
              <a:t>： 应用灰度级到彩色的转换，可以得到各种增强程度</a:t>
            </a:r>
            <a:endParaRPr lang="en-US" altLang="zh-CN" dirty="0"/>
          </a:p>
          <a:p>
            <a:pPr marL="228600" indent="-228600">
              <a:buFont typeface="+mj-lt"/>
              <a:buAutoNum type="alphaLcPeriod"/>
            </a:pPr>
            <a:r>
              <a:rPr lang="en-US" altLang="zh-CN" dirty="0"/>
              <a:t>X</a:t>
            </a:r>
            <a:r>
              <a:rPr lang="zh-CN" altLang="en-US" dirty="0"/>
              <a:t>光 单色图；</a:t>
            </a:r>
            <a:endParaRPr lang="en-US" altLang="zh-CN" dirty="0"/>
          </a:p>
          <a:p>
            <a:pPr marL="228600" indent="-22860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8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多幅单色图转换为彩色图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b, c, d </a:t>
            </a:r>
            <a:r>
              <a:rPr lang="zh-CN" altLang="en-US" dirty="0"/>
              <a:t>光谱卫星图像</a:t>
            </a:r>
            <a:endParaRPr lang="en-US" altLang="zh-CN" dirty="0"/>
          </a:p>
          <a:p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可见光 红绿蓝图像； </a:t>
            </a:r>
            <a:r>
              <a:rPr lang="en-US" altLang="zh-CN" dirty="0"/>
              <a:t>d </a:t>
            </a:r>
            <a:r>
              <a:rPr lang="zh-CN" altLang="en-US" dirty="0"/>
              <a:t>近红外图像；</a:t>
            </a:r>
            <a:endParaRPr lang="en-US" altLang="zh-CN" dirty="0"/>
          </a:p>
          <a:p>
            <a:r>
              <a:rPr lang="en-US" altLang="zh-CN" dirty="0"/>
              <a:t>E= a + b + c = </a:t>
            </a:r>
            <a:r>
              <a:rPr lang="zh-CN" altLang="en-US" dirty="0"/>
              <a:t>全彩色图像： 密度大，难识别； 但波托马克河很明显</a:t>
            </a:r>
            <a:endParaRPr lang="en-US" altLang="zh-CN" dirty="0"/>
          </a:p>
          <a:p>
            <a:r>
              <a:rPr lang="en-US" altLang="zh-CN" dirty="0"/>
              <a:t>F = d + b + c </a:t>
            </a:r>
            <a:r>
              <a:rPr lang="zh-CN" altLang="en-US" dirty="0"/>
              <a:t>；不要红色部分，去近红外部分；生物红色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9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木星图像：</a:t>
            </a:r>
            <a:r>
              <a:rPr lang="en-US" altLang="zh-CN" dirty="0"/>
              <a:t>Galileo</a:t>
            </a:r>
            <a:r>
              <a:rPr lang="zh-CN" altLang="en-US" dirty="0"/>
              <a:t>宇宙飞船</a:t>
            </a:r>
            <a:endParaRPr lang="en-US" altLang="zh-CN" dirty="0"/>
          </a:p>
          <a:p>
            <a:r>
              <a:rPr lang="zh-CN" altLang="en-US" dirty="0"/>
              <a:t>伪彩色：显示一些非可见光（人类看不到的光谱范围）</a:t>
            </a:r>
            <a:endParaRPr lang="en-US" altLang="zh-CN" dirty="0"/>
          </a:p>
          <a:p>
            <a:r>
              <a:rPr lang="zh-CN" altLang="en-US" dirty="0"/>
              <a:t>亮红色：活火山喷出物质</a:t>
            </a:r>
            <a:endParaRPr lang="en-US" altLang="zh-CN" dirty="0"/>
          </a:p>
          <a:p>
            <a:r>
              <a:rPr lang="zh-CN" altLang="en-US" dirty="0"/>
              <a:t>周围黄色：陈旧的硫沉积物</a:t>
            </a:r>
            <a:endParaRPr lang="en-US" altLang="zh-CN" dirty="0"/>
          </a:p>
          <a:p>
            <a:r>
              <a:rPr lang="zh-CN" altLang="en-US" dirty="0"/>
              <a:t>：比单独分析分量图像快得多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F151-CBBB-47A6-B008-7B2AA4EA46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0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41B7-6EF8-4013-B496-E17A16328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86BAB-2B5A-4A66-91FD-D47BDB4F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50966-EB68-46BF-A1D1-466B72BD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538A8-867C-43DF-9AC4-A0ECE080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EFEFE-2336-430A-9BF7-0BC9164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F694E-DFE4-44E5-8943-8BB2AF2A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615AA-13FD-4E9C-9EB7-AF6C6DAF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CBC92-23DE-4756-8D63-3E761C3E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0EB3B-76A9-4147-9A16-24EBC00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57C16-4820-4EF4-97E0-7FA7F856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53EBE0-EF8B-4A79-B835-99355945D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93783-AD39-4499-8BD2-D66F4849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6989F-1309-4E7B-9CC0-E6109923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4ED18-DF61-4B47-A983-D763E09C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C6A72-CD82-4952-A6F9-7E4D4E07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1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6A64A-3080-48BF-A962-DADF95F7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0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0A153-B647-405B-80C7-BC35726E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1D569-C73C-4634-98B5-A35145C2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93148-D490-4321-B862-A37DD80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06CF6-4C67-4786-82AE-CF81929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AC20A-4877-4BD5-B13B-8AF88262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1FD4C-1258-4F39-9FBD-9A9BB6F7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9952B-BC4F-402F-967B-A6BEBF88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32F1D-18B5-42B1-A8CE-19486914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C7E4-6D01-4D59-9484-DBF1B13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1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0B0BB-6AF0-4A52-B22E-3F6D6532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BFA1B-284E-4940-A9CA-ABE571AD2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7515C-C271-4220-BE80-608EA862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6D84C-B031-4A5D-9EE5-CE5147F8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7B213-8E1D-407D-B950-E534CA63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C9977-B16A-449D-829C-79E7D36E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9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F9A18-FC51-42F5-B1B6-ED18E823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97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14414-A6A0-4229-A0DC-B3E49780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DFB36-4BCB-4789-8CAD-A711271C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3003CA-ABE0-4994-A409-A398FA3BE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523CA5-E9CD-473B-8859-589CC5959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B22841-7974-4403-9486-256906A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083EF5-34A7-4DD2-86AB-3D394A1E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C451B-A21D-423A-A0F2-1D0AF14F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827E-E640-4416-A6D1-EE19F344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FD635-3D58-4E5E-BA0E-153A62B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4BA84A-68F2-49F9-8A91-BDC3D9EB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4CD80A-6B56-4B5A-9DD6-0AAB351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BC679-AAC0-43A9-983D-2910784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BB93F-C4DA-49AE-AD10-747608CF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88CA4-E784-430D-AE94-842A847B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0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70C1-B701-4700-B93E-A92C7E42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10019-DDFC-4C9B-9AC2-89D3B631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80BC9-FD7C-4D64-8E87-FC993E0B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5E986-2F9A-4E97-869D-878A8D6C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9C4C4-8AEB-419A-9A9E-AB15417C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7765A-DA7F-4908-A705-8218DAD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E829-F8C9-43CB-9F8D-3865E313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25D80-DCFD-4D36-A2DB-3919D29AE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9EB47-AE2A-4B09-B8C9-1CC915C9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D93F6-02CF-4B8D-B1A9-37EA243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35F42-F54A-40AD-82DF-F4284DD6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97E05-EE59-49FC-82FE-45EDC025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C6BC6E-CC47-427A-B16D-67A8C0E6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08AAC-2B81-4456-99CE-A31ACBB4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524"/>
            <a:ext cx="10515600" cy="466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FFFD9-1609-4B31-ABF7-3D1273DB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3BA0-71E7-40C0-AF25-4E01CC4BCE7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CD53A-ACAA-4E83-BFA3-54DA945D6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D0291-E0F0-4514-958E-5ABAD26E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57D6-A935-4118-8813-26FEF7DCB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12868-449B-42B8-A810-5F7CACC7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Pseudocolor Image Processing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B167B-F3D4-41E1-BEBB-F0D29B4A0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6.3 </a:t>
            </a:r>
            <a:r>
              <a:rPr lang="zh-CN" altLang="en-US" sz="6600" dirty="0"/>
              <a:t>伪彩色处理</a:t>
            </a:r>
          </a:p>
        </p:txBody>
      </p:sp>
    </p:spTree>
    <p:extLst>
      <p:ext uri="{BB962C8B-B14F-4D97-AF65-F5344CB8AC3E}">
        <p14:creationId xmlns:p14="http://schemas.microsoft.com/office/powerpoint/2010/main" val="370130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30C7-5731-4867-80B0-260387B8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012"/>
          </a:xfrm>
        </p:spPr>
        <p:txBody>
          <a:bodyPr/>
          <a:lstStyle/>
          <a:p>
            <a:r>
              <a:rPr lang="en-US" altLang="zh-CN"/>
              <a:t>Intensity to Color Transformations</a:t>
            </a:r>
            <a:endParaRPr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FACCAF79-78F6-47D7-A48B-49B011704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3" t="45651" r="5845"/>
          <a:stretch/>
        </p:blipFill>
        <p:spPr>
          <a:xfrm>
            <a:off x="716280" y="2265353"/>
            <a:ext cx="11201400" cy="4101248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90CA19-8416-4A9B-B063-4C0A197D6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620" r="19041" b="53756"/>
          <a:stretch/>
        </p:blipFill>
        <p:spPr>
          <a:xfrm>
            <a:off x="243840" y="2265353"/>
            <a:ext cx="3960926" cy="32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30C7-5731-4867-80B0-260387B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to Color Transformations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11D236-B8B2-4471-8CF2-A6ADD23A2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8138"/>
            <a:ext cx="10515599" cy="49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30C7-5731-4867-80B0-260387B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to Color Transformations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B37DA81-B805-40F4-8268-69FB37DC1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95" y="1307779"/>
            <a:ext cx="10985810" cy="51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30C7-5731-4867-80B0-260387B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to Color Transformations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213E56-FB2D-4493-84FA-A046E2CFA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3318" y="1291534"/>
            <a:ext cx="8660482" cy="52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30C7-5731-4867-80B0-260387B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to Color Transformations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BD9529-A2D7-4BD9-8871-AAD31DF41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558" y="1007777"/>
            <a:ext cx="8530884" cy="70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1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30C7-5731-4867-80B0-260387B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to Color Transformations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91F862-5C56-428A-8271-F1372235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21" y="1639168"/>
            <a:ext cx="4813505" cy="3626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9D1E9E-0AAA-4A8D-9D37-1A9D22DF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400" y="1639167"/>
            <a:ext cx="4828003" cy="3626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5C5A92-FE6B-438B-B629-5DF3F302A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569" y="5803491"/>
            <a:ext cx="4279377" cy="689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0DE38-11F9-496D-B3BA-E817FF1BE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803491"/>
            <a:ext cx="762212" cy="4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5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35AD8-6482-450E-A3FD-168F96AA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353B7-400A-42AA-A742-848C6A64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 of 6.3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7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48EC82-9449-4CA9-AF6D-8871AFFD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281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Intensity Slicing and Color Coding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D43A39-28A6-4417-8ACC-723FCEB9D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6.3.1 </a:t>
            </a:r>
            <a:r>
              <a:rPr lang="zh-CN" altLang="en-US" sz="4000" dirty="0">
                <a:solidFill>
                  <a:schemeClr val="tx1"/>
                </a:solidFill>
              </a:rPr>
              <a:t>强度分层（和彩色编码）</a:t>
            </a:r>
          </a:p>
        </p:txBody>
      </p:sp>
    </p:spTree>
    <p:extLst>
      <p:ext uri="{BB962C8B-B14F-4D97-AF65-F5344CB8AC3E}">
        <p14:creationId xmlns:p14="http://schemas.microsoft.com/office/powerpoint/2010/main" val="111283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D7CC-20DA-4A2A-9F69-67DA55F5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Slicing and Color Coding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DBB9E-24F0-428E-88C9-BE4017E35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7524"/>
                <a:ext cx="5587652" cy="46694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/>
                  <a:t>: 	grayscale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		black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: 		white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DBB9E-24F0-428E-88C9-BE4017E35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7524"/>
                <a:ext cx="5587652" cy="4669439"/>
              </a:xfrm>
              <a:blipFill>
                <a:blip r:embed="rId2"/>
                <a:stretch>
                  <a:fillRect l="-2293" t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49490D-9B81-4D74-8736-19A9FCE5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7524"/>
            <a:ext cx="6008348" cy="46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D7CC-20DA-4A2A-9F69-67DA55F5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Slicing and Color Coding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DBB9E-24F0-428E-88C9-BE4017E35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1126"/>
                <a:ext cx="5587652" cy="10957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DBB9E-24F0-428E-88C9-BE4017E35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1126"/>
                <a:ext cx="5587652" cy="1095748"/>
              </a:xfrm>
              <a:blipFill>
                <a:blip r:embed="rId2"/>
                <a:stretch>
                  <a:fillRect l="-2293" t="-10056" b="-5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6659DF-940D-4603-AE5A-DAACCCBC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72" y="1286216"/>
            <a:ext cx="8053061" cy="51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D7CC-20DA-4A2A-9F69-67DA55F5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Slicing and Color Coding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529EC7-1A90-435F-A707-6BD98686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58" y="1328138"/>
            <a:ext cx="11369084" cy="52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D7CC-20DA-4A2A-9F69-67DA55F5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Slicing and Color Coding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C71133-7E95-4AD4-B947-8364BA15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292531"/>
            <a:ext cx="113823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4FC6B-0023-45BF-80B1-B4E2092D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Slicing and Color Coding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990904-36EE-4989-819E-8999D5915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9485" y="1185866"/>
            <a:ext cx="7472516" cy="5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48EC82-9449-4CA9-AF6D-8871AFFD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281"/>
            <a:ext cx="10515600" cy="285273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Intensity to Color Transformations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D43A39-28A6-4417-8ACC-723FCEB9D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6.3.2 </a:t>
            </a:r>
            <a:r>
              <a:rPr lang="zh-CN" altLang="en-US" sz="4000" dirty="0">
                <a:solidFill>
                  <a:schemeClr val="tx1"/>
                </a:solidFill>
              </a:rPr>
              <a:t>灰度级到彩色转换</a:t>
            </a:r>
          </a:p>
        </p:txBody>
      </p:sp>
    </p:spTree>
    <p:extLst>
      <p:ext uri="{BB962C8B-B14F-4D97-AF65-F5344CB8AC3E}">
        <p14:creationId xmlns:p14="http://schemas.microsoft.com/office/powerpoint/2010/main" val="75771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4F03E2C-0667-474E-8CCC-A2C5EFA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to Color Transformations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3FEDC2-00D4-4934-AF34-48AD1DF3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9088" y="1478628"/>
            <a:ext cx="7444712" cy="46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285</Words>
  <Application>Microsoft Office PowerPoint</Application>
  <PresentationFormat>宽屏</PresentationFormat>
  <Paragraphs>51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Pseudocolor Image Processing</vt:lpstr>
      <vt:lpstr>Intensity Slicing and Color Coding</vt:lpstr>
      <vt:lpstr>Intensity Slicing and Color Coding</vt:lpstr>
      <vt:lpstr>Intensity Slicing and Color Coding</vt:lpstr>
      <vt:lpstr>Intensity Slicing and Color Coding</vt:lpstr>
      <vt:lpstr>Intensity Slicing and Color Coding</vt:lpstr>
      <vt:lpstr>Intensity Slicing and Color Coding</vt:lpstr>
      <vt:lpstr>Intensity to Color Transformations</vt:lpstr>
      <vt:lpstr>Intensity to Color Transformations</vt:lpstr>
      <vt:lpstr>Intensity to Color Transformations</vt:lpstr>
      <vt:lpstr>Intensity to Color Transformations</vt:lpstr>
      <vt:lpstr>Intensity to Color Transformations</vt:lpstr>
      <vt:lpstr>Intensity to Color Transformations</vt:lpstr>
      <vt:lpstr>Intensity to Color Transformations</vt:lpstr>
      <vt:lpstr>Intensity to Color Transformations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Zhenlong Deng</dc:creator>
  <cp:lastModifiedBy>Zhenlong Deng</cp:lastModifiedBy>
  <cp:revision>23</cp:revision>
  <dcterms:created xsi:type="dcterms:W3CDTF">2018-10-16T13:27:05Z</dcterms:created>
  <dcterms:modified xsi:type="dcterms:W3CDTF">2018-10-16T15:57:38Z</dcterms:modified>
</cp:coreProperties>
</file>