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3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B9ED-7DF3-4DF8-8DFB-4F59ED19F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68B4E-5781-4659-9262-DEB07CD9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89C4-6953-4FDB-AE1F-A06256EA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1BB9-7224-48BD-A78D-80B431F8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EC2D-59F4-4D2F-92E5-89960421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588F-011C-40FA-9CDF-9485B40A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6502-3D88-4AB6-B128-EA3501EB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4D46-E877-421B-953F-DFCEE008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9E94-77B4-4D2B-BC45-1BA63821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B593-4DC9-41EA-AFA4-5AF1959E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63DE8-092C-4C52-9130-9351C489D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AC4BF-005E-4CB7-A769-AF4BB8732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D6DD-9196-4E12-8A0F-22A41EDE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B506-08D5-4B86-B77C-7F80192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4D44-FE90-4554-89E0-D76446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A0B9-0B18-43C6-9683-51B4DEA9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4D79-4C32-4D77-AC61-182B84B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F330-7C82-4C97-8A96-DCE3042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F897-75DE-4958-B8F5-8FDDBB98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65C-D8B5-4BB2-B5B5-33C5AF24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B729-85BA-4781-A8F7-70158D9E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AFBD5-4FDA-4E4F-B62B-996D4998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307B-D178-467F-9C31-A3CDC212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3FA4-6E81-4E2C-B507-B73408D8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463F-2742-4650-992C-1C9D9E8D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537-D878-4A97-9743-D865D8D3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00F-1149-46F1-99B1-138C0BFFC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BF994-42C1-48C8-8F57-F7B46620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4083-5F0C-4BE7-9462-745482F9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37B85-2033-45DD-9000-C0B24E52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303E-6170-4632-BF58-F168A3FF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EB3D-7C59-4431-B09F-8476A723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226E8-DA8D-4E7C-93CF-ADCFEF2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6DF58-2699-49BA-B399-A3FA24E8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B0368-D08A-4212-8099-27CE4B4CB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6CAA3-A828-4284-934D-4846E20E9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74134-9946-48DD-AF9A-518C1FA2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D8FD8-2F43-4D9D-AED9-C4E4AC86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7701-21D3-4A41-9778-D251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928-D396-4C0E-ACCB-CEB963A1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F604E-7CED-46BF-A070-09E5321D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3B63D-359B-46FD-9387-5A230807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253EB-8ACB-4EFF-BAA2-2EA55A02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80F8-FC9B-4337-9DC2-F3CF0344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A89BD-49F5-4CCC-A844-09076A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68AD-8ABB-481E-BF1F-02BD367A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8987-5627-416B-AC71-12396A36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8994-9E8F-426C-8D79-461F2BB4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A5F8-AF86-4551-83D3-5851F29B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3526-F856-4F1C-98A5-06CFF94A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2026A-2166-4BBD-935A-25CFF6C0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C7E44-8AE4-4A4D-AFF1-EC3E1433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063F-5ED2-47D3-BD45-2ED5D6CE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9AEFC-1579-4560-B71A-A926D7DD2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7D8A8-839D-4E11-BCD5-C3FA9847E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6F8F-2D93-48DD-B366-7B9B64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0FBCB-4842-4730-BA68-4EC47C5B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8C465-6F65-4D4A-B618-4D498C2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D9224-D453-4E04-AE82-0DAD2EFB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FC8C-BD23-4BB9-B513-7781A0C1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0578-912C-4BAC-ADB4-796E22A52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56DC-648E-485D-B19C-2DFF299A5882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6D3C-6F51-46E4-BD3A-F4A67BB6C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E96F-03B2-4F0F-B15B-A5B0EF95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832D-89B0-4DE9-803D-003B8C91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ootcampspo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umbia University">
            <a:hlinkClick r:id="rId2"/>
            <a:extLst>
              <a:ext uri="{FF2B5EF4-FFF2-40B4-BE49-F238E27FC236}">
                <a16:creationId xmlns:a16="http://schemas.microsoft.com/office/drawing/2014/main" id="{A369550A-B882-445A-A49A-81AF9173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30" y="907026"/>
            <a:ext cx="4822940" cy="5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A4466-D9DE-4B3F-AE3F-36FCB290ECE8}"/>
              </a:ext>
            </a:extLst>
          </p:cNvPr>
          <p:cNvSpPr txBox="1"/>
          <p:nvPr/>
        </p:nvSpPr>
        <p:spPr>
          <a:xfrm>
            <a:off x="4060723" y="1991032"/>
            <a:ext cx="4070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Fintech Bootcamp – Assignment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Case Study: </a:t>
            </a:r>
            <a:r>
              <a:rPr lang="en-US" dirty="0" err="1"/>
              <a:t>Alphaflow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Prepared by: Shereef Elprince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29A9EBC-5E76-4DA3-B7FB-3BBA64F0E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97" y="2888912"/>
            <a:ext cx="2529607" cy="660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00478-0A00-4C29-A0C9-5D60F1F3DBA6}"/>
              </a:ext>
            </a:extLst>
          </p:cNvPr>
          <p:cNvSpPr txBox="1"/>
          <p:nvPr/>
        </p:nvSpPr>
        <p:spPr>
          <a:xfrm>
            <a:off x="10846285" y="6280032"/>
            <a:ext cx="1075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December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7D7F1-6692-4FB8-AC44-B73B8F9186BE}"/>
              </a:ext>
            </a:extLst>
          </p:cNvPr>
          <p:cNvSpPr/>
          <p:nvPr/>
        </p:nvSpPr>
        <p:spPr>
          <a:xfrm>
            <a:off x="333555" y="281796"/>
            <a:ext cx="11524891" cy="6308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E7A2447-BF55-4DEF-AFB0-0745168C05FC}"/>
              </a:ext>
            </a:extLst>
          </p:cNvPr>
          <p:cNvGrpSpPr/>
          <p:nvPr/>
        </p:nvGrpSpPr>
        <p:grpSpPr>
          <a:xfrm>
            <a:off x="1021304" y="1240766"/>
            <a:ext cx="9957247" cy="4376468"/>
            <a:chOff x="1021304" y="1240766"/>
            <a:chExt cx="9957247" cy="43764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A1966E-66EB-4C09-BC41-EC12647EDB41}"/>
                </a:ext>
              </a:extLst>
            </p:cNvPr>
            <p:cNvSpPr/>
            <p:nvPr/>
          </p:nvSpPr>
          <p:spPr>
            <a:xfrm>
              <a:off x="9828362" y="1240766"/>
              <a:ext cx="1150189" cy="1069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Accredited Investors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89D2F6-B070-4CBA-8AEA-42CB5B02A5E3}"/>
                </a:ext>
              </a:extLst>
            </p:cNvPr>
            <p:cNvSpPr/>
            <p:nvPr/>
          </p:nvSpPr>
          <p:spPr>
            <a:xfrm>
              <a:off x="9828362" y="2888814"/>
              <a:ext cx="1150189" cy="10803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Institutional Investors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A0035B-B818-43A3-9E07-388EB42C8D7E}"/>
                </a:ext>
              </a:extLst>
            </p:cNvPr>
            <p:cNvSpPr/>
            <p:nvPr/>
          </p:nvSpPr>
          <p:spPr>
            <a:xfrm>
              <a:off x="9828362" y="4547558"/>
              <a:ext cx="1150189" cy="1069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Family Offices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A006EF-5C26-4946-B0EE-63FE9F75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5703" y="3252787"/>
              <a:ext cx="2514600" cy="352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E9AF08-7E5B-4C4D-A21A-C7A39B48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0954" y="2494380"/>
              <a:ext cx="2469239" cy="186923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FB2946-4D1E-48F5-8FBA-90869C31A260}"/>
                </a:ext>
              </a:extLst>
            </p:cNvPr>
            <p:cNvSpPr/>
            <p:nvPr/>
          </p:nvSpPr>
          <p:spPr>
            <a:xfrm>
              <a:off x="1021304" y="2894162"/>
              <a:ext cx="1150189" cy="1069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Borrowers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91FEF09-B42D-42C0-B9A6-A426F1875027}"/>
                </a:ext>
              </a:extLst>
            </p:cNvPr>
            <p:cNvCxnSpPr>
              <a:stCxn id="11" idx="2"/>
              <a:endCxn id="13" idx="2"/>
            </p:cNvCxnSpPr>
            <p:nvPr/>
          </p:nvCxnSpPr>
          <p:spPr>
            <a:xfrm rot="10800000" flipV="1">
              <a:off x="9828362" y="1775604"/>
              <a:ext cx="12700" cy="330679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82E318-F927-47C5-9FA2-9BF9C724AE2E}"/>
                </a:ext>
              </a:extLst>
            </p:cNvPr>
            <p:cNvCxnSpPr>
              <a:stCxn id="11" idx="2"/>
              <a:endCxn id="12" idx="2"/>
            </p:cNvCxnSpPr>
            <p:nvPr/>
          </p:nvCxnSpPr>
          <p:spPr>
            <a:xfrm rot="10800000" flipV="1">
              <a:off x="9828362" y="1775603"/>
              <a:ext cx="12700" cy="165339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FDA41E1-0264-4E70-8E48-8B495E526204}"/>
                </a:ext>
              </a:extLst>
            </p:cNvPr>
            <p:cNvSpPr/>
            <p:nvPr/>
          </p:nvSpPr>
          <p:spPr>
            <a:xfrm>
              <a:off x="9080740" y="330566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D3F8FCB-05AC-4A23-93BD-FF9D0CBFF32C}"/>
                </a:ext>
              </a:extLst>
            </p:cNvPr>
            <p:cNvSpPr/>
            <p:nvPr/>
          </p:nvSpPr>
          <p:spPr>
            <a:xfrm rot="10800000">
              <a:off x="9080740" y="3499448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A4E7AC0-D677-4F91-9CE2-75BE3339221C}"/>
                </a:ext>
              </a:extLst>
            </p:cNvPr>
            <p:cNvSpPr/>
            <p:nvPr/>
          </p:nvSpPr>
          <p:spPr>
            <a:xfrm>
              <a:off x="5602795" y="330566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9540256-C044-4C41-8D4F-2A06B7F759DB}"/>
                </a:ext>
              </a:extLst>
            </p:cNvPr>
            <p:cNvSpPr/>
            <p:nvPr/>
          </p:nvSpPr>
          <p:spPr>
            <a:xfrm rot="10800000">
              <a:off x="5602795" y="349944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0C3FB2E4-71D0-4FF9-B829-3D88160C1443}"/>
                </a:ext>
              </a:extLst>
            </p:cNvPr>
            <p:cNvSpPr/>
            <p:nvPr/>
          </p:nvSpPr>
          <p:spPr>
            <a:xfrm>
              <a:off x="2347515" y="330566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0393811-AB5A-40C4-8D9B-A944C2BC878C}"/>
                </a:ext>
              </a:extLst>
            </p:cNvPr>
            <p:cNvSpPr/>
            <p:nvPr/>
          </p:nvSpPr>
          <p:spPr>
            <a:xfrm rot="10800000">
              <a:off x="2347515" y="3499448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DA69A5-A4CE-41EA-8F61-45BAC3D3979B}"/>
              </a:ext>
            </a:extLst>
          </p:cNvPr>
          <p:cNvSpPr txBox="1"/>
          <p:nvPr/>
        </p:nvSpPr>
        <p:spPr>
          <a:xfrm>
            <a:off x="294968" y="277854"/>
            <a:ext cx="587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Alphaflow</a:t>
            </a:r>
            <a:r>
              <a:rPr lang="en-US" sz="2400" b="1" dirty="0"/>
              <a:t>: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084A6-4EAC-4A4F-928C-D9E069992973}"/>
              </a:ext>
            </a:extLst>
          </p:cNvPr>
          <p:cNvCxnSpPr/>
          <p:nvPr/>
        </p:nvCxnSpPr>
        <p:spPr>
          <a:xfrm>
            <a:off x="390832" y="6393426"/>
            <a:ext cx="11533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73A0E-F2BB-4786-9928-6B42ED4767A9}"/>
              </a:ext>
            </a:extLst>
          </p:cNvPr>
          <p:cNvSpPr/>
          <p:nvPr/>
        </p:nvSpPr>
        <p:spPr>
          <a:xfrm>
            <a:off x="161026" y="189781"/>
            <a:ext cx="133942" cy="61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E7A2447-BF55-4DEF-AFB0-0745168C05FC}"/>
              </a:ext>
            </a:extLst>
          </p:cNvPr>
          <p:cNvGrpSpPr/>
          <p:nvPr/>
        </p:nvGrpSpPr>
        <p:grpSpPr>
          <a:xfrm>
            <a:off x="1021304" y="1240766"/>
            <a:ext cx="9957247" cy="4376468"/>
            <a:chOff x="1021304" y="1240766"/>
            <a:chExt cx="9957247" cy="43764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A1966E-66EB-4C09-BC41-EC12647EDB41}"/>
                </a:ext>
              </a:extLst>
            </p:cNvPr>
            <p:cNvSpPr/>
            <p:nvPr/>
          </p:nvSpPr>
          <p:spPr>
            <a:xfrm>
              <a:off x="9828362" y="1240766"/>
              <a:ext cx="1150189" cy="1069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Accredited Investors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89D2F6-B070-4CBA-8AEA-42CB5B02A5E3}"/>
                </a:ext>
              </a:extLst>
            </p:cNvPr>
            <p:cNvSpPr/>
            <p:nvPr/>
          </p:nvSpPr>
          <p:spPr>
            <a:xfrm>
              <a:off x="9828362" y="2888814"/>
              <a:ext cx="1150189" cy="10803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Institutional Investors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A0035B-B818-43A3-9E07-388EB42C8D7E}"/>
                </a:ext>
              </a:extLst>
            </p:cNvPr>
            <p:cNvSpPr/>
            <p:nvPr/>
          </p:nvSpPr>
          <p:spPr>
            <a:xfrm>
              <a:off x="9828362" y="4547558"/>
              <a:ext cx="1150189" cy="1069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Family Offices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A006EF-5C26-4946-B0EE-63FE9F75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5703" y="3252787"/>
              <a:ext cx="2514600" cy="352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E9AF08-7E5B-4C4D-A21A-C7A39B48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0954" y="2494380"/>
              <a:ext cx="2469239" cy="186923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FB2946-4D1E-48F5-8FBA-90869C31A260}"/>
                </a:ext>
              </a:extLst>
            </p:cNvPr>
            <p:cNvSpPr/>
            <p:nvPr/>
          </p:nvSpPr>
          <p:spPr>
            <a:xfrm>
              <a:off x="1021304" y="2894162"/>
              <a:ext cx="1150189" cy="10696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Borrowers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91FEF09-B42D-42C0-B9A6-A426F1875027}"/>
                </a:ext>
              </a:extLst>
            </p:cNvPr>
            <p:cNvCxnSpPr>
              <a:stCxn id="11" idx="2"/>
              <a:endCxn id="13" idx="2"/>
            </p:cNvCxnSpPr>
            <p:nvPr/>
          </p:nvCxnSpPr>
          <p:spPr>
            <a:xfrm rot="10800000" flipV="1">
              <a:off x="9828362" y="1775604"/>
              <a:ext cx="12700" cy="330679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D82E318-F927-47C5-9FA2-9BF9C724AE2E}"/>
                </a:ext>
              </a:extLst>
            </p:cNvPr>
            <p:cNvCxnSpPr>
              <a:stCxn id="11" idx="2"/>
              <a:endCxn id="12" idx="2"/>
            </p:cNvCxnSpPr>
            <p:nvPr/>
          </p:nvCxnSpPr>
          <p:spPr>
            <a:xfrm rot="10800000" flipV="1">
              <a:off x="9828362" y="1775603"/>
              <a:ext cx="12700" cy="165339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FDA41E1-0264-4E70-8E48-8B495E526204}"/>
                </a:ext>
              </a:extLst>
            </p:cNvPr>
            <p:cNvSpPr/>
            <p:nvPr/>
          </p:nvSpPr>
          <p:spPr>
            <a:xfrm>
              <a:off x="9080740" y="330566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D3F8FCB-05AC-4A23-93BD-FF9D0CBFF32C}"/>
                </a:ext>
              </a:extLst>
            </p:cNvPr>
            <p:cNvSpPr/>
            <p:nvPr/>
          </p:nvSpPr>
          <p:spPr>
            <a:xfrm rot="10800000">
              <a:off x="9080740" y="3499448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A4E7AC0-D677-4F91-9CE2-75BE3339221C}"/>
                </a:ext>
              </a:extLst>
            </p:cNvPr>
            <p:cNvSpPr/>
            <p:nvPr/>
          </p:nvSpPr>
          <p:spPr>
            <a:xfrm>
              <a:off x="5602795" y="330566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9540256-C044-4C41-8D4F-2A06B7F759DB}"/>
                </a:ext>
              </a:extLst>
            </p:cNvPr>
            <p:cNvSpPr/>
            <p:nvPr/>
          </p:nvSpPr>
          <p:spPr>
            <a:xfrm rot="10800000">
              <a:off x="5602795" y="349944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0C3FB2E4-71D0-4FF9-B829-3D88160C1443}"/>
                </a:ext>
              </a:extLst>
            </p:cNvPr>
            <p:cNvSpPr/>
            <p:nvPr/>
          </p:nvSpPr>
          <p:spPr>
            <a:xfrm>
              <a:off x="2347515" y="3305669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0393811-AB5A-40C4-8D9B-A944C2BC878C}"/>
                </a:ext>
              </a:extLst>
            </p:cNvPr>
            <p:cNvSpPr/>
            <p:nvPr/>
          </p:nvSpPr>
          <p:spPr>
            <a:xfrm rot="10800000">
              <a:off x="2347515" y="3499448"/>
              <a:ext cx="322052" cy="10576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DA69A5-A4CE-41EA-8F61-45BAC3D3979B}"/>
              </a:ext>
            </a:extLst>
          </p:cNvPr>
          <p:cNvSpPr txBox="1"/>
          <p:nvPr/>
        </p:nvSpPr>
        <p:spPr>
          <a:xfrm>
            <a:off x="294968" y="277854"/>
            <a:ext cx="587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Alphaflow</a:t>
            </a:r>
            <a:r>
              <a:rPr lang="en-US" sz="2400" b="1" dirty="0"/>
              <a:t>: Business Process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084A6-4EAC-4A4F-928C-D9E069992973}"/>
              </a:ext>
            </a:extLst>
          </p:cNvPr>
          <p:cNvCxnSpPr/>
          <p:nvPr/>
        </p:nvCxnSpPr>
        <p:spPr>
          <a:xfrm>
            <a:off x="390832" y="6393426"/>
            <a:ext cx="11533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73A0E-F2BB-4786-9928-6B42ED4767A9}"/>
              </a:ext>
            </a:extLst>
          </p:cNvPr>
          <p:cNvSpPr/>
          <p:nvPr/>
        </p:nvSpPr>
        <p:spPr>
          <a:xfrm>
            <a:off x="161026" y="189781"/>
            <a:ext cx="133942" cy="61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selprince</dc:creator>
  <cp:lastModifiedBy>selprince</cp:lastModifiedBy>
  <cp:revision>5</cp:revision>
  <dcterms:created xsi:type="dcterms:W3CDTF">2019-12-28T13:45:11Z</dcterms:created>
  <dcterms:modified xsi:type="dcterms:W3CDTF">2019-12-28T17:18:16Z</dcterms:modified>
</cp:coreProperties>
</file>