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0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6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6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7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7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3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05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4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00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8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753099" y="609600"/>
            <a:ext cx="3251199" cy="41317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32549" y="336549"/>
            <a:ext cx="1761067" cy="541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Rasberry</a:t>
            </a:r>
            <a:r>
              <a:rPr lang="en-US" altLang="ko-KR" dirty="0" smtClean="0"/>
              <a:t> pi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83863" y="1500718"/>
            <a:ext cx="2286000" cy="218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00230" y="1181618"/>
            <a:ext cx="285326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Node-red(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=1880)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608229" y="1712382"/>
            <a:ext cx="1837268" cy="6265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Mqtt</a:t>
            </a:r>
            <a:r>
              <a:rPr lang="en-US" altLang="ko-KR" dirty="0" smtClean="0"/>
              <a:t>(node)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66329" y="609600"/>
            <a:ext cx="3251199" cy="413173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38395" y="306916"/>
            <a:ext cx="1507066" cy="5418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70096" y="1193800"/>
            <a:ext cx="2286000" cy="218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Mqtt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307166" y="965200"/>
            <a:ext cx="1744133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thonny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697130" y="2652179"/>
            <a:ext cx="1837268" cy="6265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Crome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584709" y="5085835"/>
            <a:ext cx="1536694" cy="1344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arduino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513229" y="145306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49730" y="1704176"/>
            <a:ext cx="183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거리정보</a:t>
            </a:r>
            <a:r>
              <a:rPr lang="ko-KR" altLang="en-US" dirty="0" smtClean="0"/>
              <a:t> 취득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4025898" y="2025648"/>
            <a:ext cx="2724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690533" y="1117600"/>
            <a:ext cx="1333502" cy="2336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Broker </a:t>
            </a:r>
            <a:r>
              <a:rPr lang="en-US" altLang="ko-KR" dirty="0" err="1" smtClean="0"/>
              <a:t>mqtt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89941" y="3773500"/>
            <a:ext cx="224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또 다른 </a:t>
            </a:r>
            <a:r>
              <a:rPr lang="ko-KR" altLang="en-US" dirty="0" err="1" smtClean="0"/>
              <a:t>파이선전달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627962" y="3132667"/>
            <a:ext cx="1189565" cy="209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466009" y="5085835"/>
            <a:ext cx="2974973" cy="13287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서브모터로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121403" y="5890683"/>
            <a:ext cx="1691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9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2022-06-21T06:25:54Z</dcterms:created>
  <dcterms:modified xsi:type="dcterms:W3CDTF">2022-06-21T07:12:05Z</dcterms:modified>
</cp:coreProperties>
</file>