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6" r:id="rId1"/>
  </p:sldMasterIdLst>
  <p:sldIdLst>
    <p:sldId id="270" r:id="rId2"/>
    <p:sldId id="257" r:id="rId3"/>
    <p:sldId id="258" r:id="rId4"/>
    <p:sldId id="271" r:id="rId5"/>
    <p:sldId id="259" r:id="rId6"/>
    <p:sldId id="268" r:id="rId7"/>
    <p:sldId id="266" r:id="rId8"/>
    <p:sldId id="260" r:id="rId9"/>
    <p:sldId id="261" r:id="rId10"/>
    <p:sldId id="262" r:id="rId11"/>
    <p:sldId id="263" r:id="rId12"/>
    <p:sldId id="264" r:id="rId13"/>
    <p:sldId id="267" r:id="rId14"/>
    <p:sldId id="265" r:id="rId15"/>
    <p:sldId id="269"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269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39859-2B02-7497-AE5D-911742CEA0D0}" v="529" dt="2025-01-06T16:08:24.800"/>
    <p1510:client id="{4B85F73C-9404-92F2-CD1B-403D4FD8DE59}" v="105" dt="2025-01-06T16:23:36.5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8"/>
      </p:cViewPr>
      <p:guideLst>
        <p:guide orient="horz" pos="2160"/>
        <p:guide pos="2880"/>
      </p:guideLst>
    </p:cSldViewPr>
  </p:slideViewPr>
  <p:notesTextViewPr>
    <p:cViewPr>
      <p:scale>
        <a:sx n="1" d="1"/>
        <a:sy n="1" d="1"/>
      </p:scale>
      <p:origin x="0" y="0"/>
    </p:cViewPr>
  </p:notesTextViewPr>
  <p:sorterViewPr>
    <p:cViewPr>
      <p:scale>
        <a:sx n="100" d="100"/>
        <a:sy n="100" d="100"/>
      </p:scale>
      <p:origin x="0" y="-25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di balouli" userId="29585474d82f3bb1" providerId="Windows Live" clId="Web-{4B85F73C-9404-92F2-CD1B-403D4FD8DE59}"/>
    <pc:docChg chg="modSld">
      <pc:chgData name="mehdi balouli" userId="29585474d82f3bb1" providerId="Windows Live" clId="Web-{4B85F73C-9404-92F2-CD1B-403D4FD8DE59}" dt="2025-01-06T16:23:35.573" v="103" actId="20577"/>
      <pc:docMkLst>
        <pc:docMk/>
      </pc:docMkLst>
      <pc:sldChg chg="modSp">
        <pc:chgData name="mehdi balouli" userId="29585474d82f3bb1" providerId="Windows Live" clId="Web-{4B85F73C-9404-92F2-CD1B-403D4FD8DE59}" dt="2025-01-06T16:23:35.573" v="103" actId="20577"/>
        <pc:sldMkLst>
          <pc:docMk/>
          <pc:sldMk cId="0" sldId="256"/>
        </pc:sldMkLst>
        <pc:spChg chg="mod">
          <ac:chgData name="mehdi balouli" userId="29585474d82f3bb1" providerId="Windows Live" clId="Web-{4B85F73C-9404-92F2-CD1B-403D4FD8DE59}" dt="2025-01-06T16:23:20.541" v="98" actId="20577"/>
          <ac:spMkLst>
            <pc:docMk/>
            <pc:sldMk cId="0" sldId="256"/>
            <ac:spMk id="2" creationId="{00000000-0000-0000-0000-000000000000}"/>
          </ac:spMkLst>
        </pc:spChg>
        <pc:spChg chg="mod">
          <ac:chgData name="mehdi balouli" userId="29585474d82f3bb1" providerId="Windows Live" clId="Web-{4B85F73C-9404-92F2-CD1B-403D4FD8DE59}" dt="2025-01-06T16:23:35.573" v="103" actId="20577"/>
          <ac:spMkLst>
            <pc:docMk/>
            <pc:sldMk cId="0" sldId="256"/>
            <ac:spMk id="3" creationId="{00000000-0000-0000-0000-000000000000}"/>
          </ac:spMkLst>
        </pc:spChg>
      </pc:sldChg>
    </pc:docChg>
  </pc:docChgLst>
  <pc:docChgLst>
    <pc:chgData name="mehdi balouli" userId="29585474d82f3bb1" providerId="Windows Live" clId="Web-{3E339859-2B02-7497-AE5D-911742CEA0D0}"/>
    <pc:docChg chg="addSld delSld modSld sldOrd modMainMaster">
      <pc:chgData name="mehdi balouli" userId="29585474d82f3bb1" providerId="Windows Live" clId="Web-{3E339859-2B02-7497-AE5D-911742CEA0D0}" dt="2025-01-06T16:06:43.266" v="532" actId="20577"/>
      <pc:docMkLst>
        <pc:docMk/>
      </pc:docMkLst>
      <pc:sldChg chg="addSp delSp modSp mod setBg addAnim delAnim setClrOvrMap">
        <pc:chgData name="mehdi balouli" userId="29585474d82f3bb1" providerId="Windows Live" clId="Web-{3E339859-2B02-7497-AE5D-911742CEA0D0}" dt="2025-01-06T15:53:19.615" v="269"/>
        <pc:sldMkLst>
          <pc:docMk/>
          <pc:sldMk cId="0" sldId="256"/>
        </pc:sldMkLst>
        <pc:spChg chg="mod ord">
          <ac:chgData name="mehdi balouli" userId="29585474d82f3bb1" providerId="Windows Live" clId="Web-{3E339859-2B02-7497-AE5D-911742CEA0D0}" dt="2025-01-06T15:45:25.803" v="105"/>
          <ac:spMkLst>
            <pc:docMk/>
            <pc:sldMk cId="0" sldId="256"/>
            <ac:spMk id="2" creationId="{00000000-0000-0000-0000-000000000000}"/>
          </ac:spMkLst>
        </pc:spChg>
        <pc:spChg chg="mod ord">
          <ac:chgData name="mehdi balouli" userId="29585474d82f3bb1" providerId="Windows Live" clId="Web-{3E339859-2B02-7497-AE5D-911742CEA0D0}" dt="2025-01-06T15:46:48.336" v="171" actId="20577"/>
          <ac:spMkLst>
            <pc:docMk/>
            <pc:sldMk cId="0" sldId="256"/>
            <ac:spMk id="3" creationId="{00000000-0000-0000-0000-000000000000}"/>
          </ac:spMkLst>
        </pc:spChg>
        <pc:spChg chg="add del">
          <ac:chgData name="mehdi balouli" userId="29585474d82f3bb1" providerId="Windows Live" clId="Web-{3E339859-2B02-7497-AE5D-911742CEA0D0}" dt="2025-01-06T15:41:19.341" v="21"/>
          <ac:spMkLst>
            <pc:docMk/>
            <pc:sldMk cId="0" sldId="256"/>
            <ac:spMk id="13" creationId="{7BC0F8B1-F985-469B-8332-13DBC7665557}"/>
          </ac:spMkLst>
        </pc:spChg>
        <pc:spChg chg="add del">
          <ac:chgData name="mehdi balouli" userId="29585474d82f3bb1" providerId="Windows Live" clId="Web-{3E339859-2B02-7497-AE5D-911742CEA0D0}" dt="2025-01-06T15:41:19.341" v="21"/>
          <ac:spMkLst>
            <pc:docMk/>
            <pc:sldMk cId="0" sldId="256"/>
            <ac:spMk id="15" creationId="{89D15953-1642-4DD6-AD9E-01AA19247FF6}"/>
          </ac:spMkLst>
        </pc:spChg>
        <pc:spChg chg="add del">
          <ac:chgData name="mehdi balouli" userId="29585474d82f3bb1" providerId="Windows Live" clId="Web-{3E339859-2B02-7497-AE5D-911742CEA0D0}" dt="2025-01-06T15:45:04.239" v="98"/>
          <ac:spMkLst>
            <pc:docMk/>
            <pc:sldMk cId="0" sldId="256"/>
            <ac:spMk id="16" creationId="{0EFD753D-6A49-46DD-9E82-AA6E2C62B461}"/>
          </ac:spMkLst>
        </pc:spChg>
        <pc:spChg chg="add del">
          <ac:chgData name="mehdi balouli" userId="29585474d82f3bb1" providerId="Windows Live" clId="Web-{3E339859-2B02-7497-AE5D-911742CEA0D0}" dt="2025-01-06T15:41:19.341" v="21"/>
          <ac:spMkLst>
            <pc:docMk/>
            <pc:sldMk cId="0" sldId="256"/>
            <ac:spMk id="17" creationId="{FBF3780C-749F-4B50-9E1D-F2B1F6DBB7DD}"/>
          </ac:spMkLst>
        </pc:spChg>
        <pc:spChg chg="add del">
          <ac:chgData name="mehdi balouli" userId="29585474d82f3bb1" providerId="Windows Live" clId="Web-{3E339859-2B02-7497-AE5D-911742CEA0D0}" dt="2025-01-06T15:45:04.239" v="98"/>
          <ac:spMkLst>
            <pc:docMk/>
            <pc:sldMk cId="0" sldId="256"/>
            <ac:spMk id="18" creationId="{138A5824-1F4A-4EE7-BC13-5BB48FC0809B}"/>
          </ac:spMkLst>
        </pc:spChg>
        <pc:spChg chg="add del">
          <ac:chgData name="mehdi balouli" userId="29585474d82f3bb1" providerId="Windows Live" clId="Web-{3E339859-2B02-7497-AE5D-911742CEA0D0}" dt="2025-01-06T15:41:22.170" v="23"/>
          <ac:spMkLst>
            <pc:docMk/>
            <pc:sldMk cId="0" sldId="256"/>
            <ac:spMk id="19" creationId="{CDC29AC1-2821-4FCC-B597-88DAF39C36FE}"/>
          </ac:spMkLst>
        </pc:spChg>
        <pc:spChg chg="add del">
          <ac:chgData name="mehdi balouli" userId="29585474d82f3bb1" providerId="Windows Live" clId="Web-{3E339859-2B02-7497-AE5D-911742CEA0D0}" dt="2025-01-06T15:41:22.170" v="23"/>
          <ac:spMkLst>
            <pc:docMk/>
            <pc:sldMk cId="0" sldId="256"/>
            <ac:spMk id="20" creationId="{07977D39-626F-40D7-B00F-16E02602DD5A}"/>
          </ac:spMkLst>
        </pc:spChg>
        <pc:spChg chg="add del">
          <ac:chgData name="mehdi balouli" userId="29585474d82f3bb1" providerId="Windows Live" clId="Web-{3E339859-2B02-7497-AE5D-911742CEA0D0}" dt="2025-01-06T15:41:22.170" v="23"/>
          <ac:spMkLst>
            <pc:docMk/>
            <pc:sldMk cId="0" sldId="256"/>
            <ac:spMk id="21" creationId="{C8F10CB3-3B5E-4C7A-98CF-B87454DDFA39}"/>
          </ac:spMkLst>
        </pc:spChg>
        <pc:spChg chg="add del">
          <ac:chgData name="mehdi balouli" userId="29585474d82f3bb1" providerId="Windows Live" clId="Web-{3E339859-2B02-7497-AE5D-911742CEA0D0}" dt="2025-01-06T15:41:22.170" v="23"/>
          <ac:spMkLst>
            <pc:docMk/>
            <pc:sldMk cId="0" sldId="256"/>
            <ac:spMk id="22" creationId="{B905CDE4-B751-4B3E-B625-6E59F8903414}"/>
          </ac:spMkLst>
        </pc:spChg>
        <pc:spChg chg="add del">
          <ac:chgData name="mehdi balouli" userId="29585474d82f3bb1" providerId="Windows Live" clId="Web-{3E339859-2B02-7497-AE5D-911742CEA0D0}" dt="2025-01-06T15:41:22.170" v="23"/>
          <ac:spMkLst>
            <pc:docMk/>
            <pc:sldMk cId="0" sldId="256"/>
            <ac:spMk id="23" creationId="{08108C16-F4C0-44AA-999D-17BD39219B24}"/>
          </ac:spMkLst>
        </pc:spChg>
        <pc:spChg chg="add del">
          <ac:chgData name="mehdi balouli" userId="29585474d82f3bb1" providerId="Windows Live" clId="Web-{3E339859-2B02-7497-AE5D-911742CEA0D0}" dt="2025-01-06T15:45:07.224" v="100"/>
          <ac:spMkLst>
            <pc:docMk/>
            <pc:sldMk cId="0" sldId="256"/>
            <ac:spMk id="24" creationId="{07977D39-626F-40D7-B00F-16E02602DD5A}"/>
          </ac:spMkLst>
        </pc:spChg>
        <pc:spChg chg="add del">
          <ac:chgData name="mehdi balouli" userId="29585474d82f3bb1" providerId="Windows Live" clId="Web-{3E339859-2B02-7497-AE5D-911742CEA0D0}" dt="2025-01-06T15:44:27.254" v="55"/>
          <ac:spMkLst>
            <pc:docMk/>
            <pc:sldMk cId="0" sldId="256"/>
            <ac:spMk id="25" creationId="{0EFD753D-6A49-46DD-9E82-AA6E2C62B461}"/>
          </ac:spMkLst>
        </pc:spChg>
        <pc:spChg chg="add del">
          <ac:chgData name="mehdi balouli" userId="29585474d82f3bb1" providerId="Windows Live" clId="Web-{3E339859-2B02-7497-AE5D-911742CEA0D0}" dt="2025-01-06T15:44:27.254" v="55"/>
          <ac:spMkLst>
            <pc:docMk/>
            <pc:sldMk cId="0" sldId="256"/>
            <ac:spMk id="26" creationId="{138A5824-1F4A-4EE7-BC13-5BB48FC0809B}"/>
          </ac:spMkLst>
        </pc:spChg>
        <pc:spChg chg="add del">
          <ac:chgData name="mehdi balouli" userId="29585474d82f3bb1" providerId="Windows Live" clId="Web-{3E339859-2B02-7497-AE5D-911742CEA0D0}" dt="2025-01-06T15:45:07.224" v="100"/>
          <ac:spMkLst>
            <pc:docMk/>
            <pc:sldMk cId="0" sldId="256"/>
            <ac:spMk id="27" creationId="{C8F10CB3-3B5E-4C7A-98CF-B87454DDFA39}"/>
          </ac:spMkLst>
        </pc:spChg>
        <pc:spChg chg="add del">
          <ac:chgData name="mehdi balouli" userId="29585474d82f3bb1" providerId="Windows Live" clId="Web-{3E339859-2B02-7497-AE5D-911742CEA0D0}" dt="2025-01-06T15:45:07.224" v="100"/>
          <ac:spMkLst>
            <pc:docMk/>
            <pc:sldMk cId="0" sldId="256"/>
            <ac:spMk id="28" creationId="{B905CDE4-B751-4B3E-B625-6E59F8903414}"/>
          </ac:spMkLst>
        </pc:spChg>
        <pc:spChg chg="add del">
          <ac:chgData name="mehdi balouli" userId="29585474d82f3bb1" providerId="Windows Live" clId="Web-{3E339859-2B02-7497-AE5D-911742CEA0D0}" dt="2025-01-06T15:45:07.224" v="100"/>
          <ac:spMkLst>
            <pc:docMk/>
            <pc:sldMk cId="0" sldId="256"/>
            <ac:spMk id="29" creationId="{08108C16-F4C0-44AA-999D-17BD39219B24}"/>
          </ac:spMkLst>
        </pc:spChg>
        <pc:spChg chg="add del">
          <ac:chgData name="mehdi balouli" userId="29585474d82f3bb1" providerId="Windows Live" clId="Web-{3E339859-2B02-7497-AE5D-911742CEA0D0}" dt="2025-01-06T15:45:07.224" v="100"/>
          <ac:spMkLst>
            <pc:docMk/>
            <pc:sldMk cId="0" sldId="256"/>
            <ac:spMk id="30" creationId="{CDC29AC1-2821-4FCC-B597-88DAF39C36FE}"/>
          </ac:spMkLst>
        </pc:spChg>
        <pc:spChg chg="add del">
          <ac:chgData name="mehdi balouli" userId="29585474d82f3bb1" providerId="Windows Live" clId="Web-{3E339859-2B02-7497-AE5D-911742CEA0D0}" dt="2025-01-06T15:45:09.927" v="102"/>
          <ac:spMkLst>
            <pc:docMk/>
            <pc:sldMk cId="0" sldId="256"/>
            <ac:spMk id="31" creationId="{5B00B48C-8AA7-4128-AD60-76349F0CEC58}"/>
          </ac:spMkLst>
        </pc:spChg>
        <pc:spChg chg="add del">
          <ac:chgData name="mehdi balouli" userId="29585474d82f3bb1" providerId="Windows Live" clId="Web-{3E339859-2B02-7497-AE5D-911742CEA0D0}" dt="2025-01-06T15:45:09.927" v="102"/>
          <ac:spMkLst>
            <pc:docMk/>
            <pc:sldMk cId="0" sldId="256"/>
            <ac:spMk id="32" creationId="{3A45B268-BBDB-4EC6-A664-CED7BF60D20D}"/>
          </ac:spMkLst>
        </pc:spChg>
        <pc:spChg chg="add del">
          <ac:chgData name="mehdi balouli" userId="29585474d82f3bb1" providerId="Windows Live" clId="Web-{3E339859-2B02-7497-AE5D-911742CEA0D0}" dt="2025-01-06T15:45:09.927" v="102"/>
          <ac:spMkLst>
            <pc:docMk/>
            <pc:sldMk cId="0" sldId="256"/>
            <ac:spMk id="33" creationId="{08108C16-F4C0-44AA-999D-17BD39219B24}"/>
          </ac:spMkLst>
        </pc:spChg>
        <pc:spChg chg="add del">
          <ac:chgData name="mehdi balouli" userId="29585474d82f3bb1" providerId="Windows Live" clId="Web-{3E339859-2B02-7497-AE5D-911742CEA0D0}" dt="2025-01-06T15:45:09.927" v="102"/>
          <ac:spMkLst>
            <pc:docMk/>
            <pc:sldMk cId="0" sldId="256"/>
            <ac:spMk id="34" creationId="{07977D39-626F-40D7-B00F-16E02602DD5A}"/>
          </ac:spMkLst>
        </pc:spChg>
        <pc:spChg chg="add del">
          <ac:chgData name="mehdi balouli" userId="29585474d82f3bb1" providerId="Windows Live" clId="Web-{3E339859-2B02-7497-AE5D-911742CEA0D0}" dt="2025-01-06T15:45:09.927" v="102"/>
          <ac:spMkLst>
            <pc:docMk/>
            <pc:sldMk cId="0" sldId="256"/>
            <ac:spMk id="36" creationId="{B78B55DD-3C55-4B94-9031-4F3723BD43EA}"/>
          </ac:spMkLst>
        </pc:spChg>
        <pc:spChg chg="add del">
          <ac:chgData name="mehdi balouli" userId="29585474d82f3bb1" providerId="Windows Live" clId="Web-{3E339859-2B02-7497-AE5D-911742CEA0D0}" dt="2025-01-06T15:45:09.927" v="102"/>
          <ac:spMkLst>
            <pc:docMk/>
            <pc:sldMk cId="0" sldId="256"/>
            <ac:spMk id="37" creationId="{C8F10CB3-3B5E-4C7A-98CF-B87454DDFA39}"/>
          </ac:spMkLst>
        </pc:spChg>
        <pc:spChg chg="add del">
          <ac:chgData name="mehdi balouli" userId="29585474d82f3bb1" providerId="Windows Live" clId="Web-{3E339859-2B02-7497-AE5D-911742CEA0D0}" dt="2025-01-06T15:45:09.927" v="102"/>
          <ac:spMkLst>
            <pc:docMk/>
            <pc:sldMk cId="0" sldId="256"/>
            <ac:spMk id="39" creationId="{42D9BB05-ED63-4148-87AB-82720ACC335C}"/>
          </ac:spMkLst>
        </pc:spChg>
        <pc:spChg chg="add del">
          <ac:chgData name="mehdi balouli" userId="29585474d82f3bb1" providerId="Windows Live" clId="Web-{3E339859-2B02-7497-AE5D-911742CEA0D0}" dt="2025-01-06T15:45:09.927" v="102"/>
          <ac:spMkLst>
            <pc:docMk/>
            <pc:sldMk cId="0" sldId="256"/>
            <ac:spMk id="40" creationId="{CDC29AC1-2821-4FCC-B597-88DAF39C36FE}"/>
          </ac:spMkLst>
        </pc:spChg>
        <pc:spChg chg="add del">
          <ac:chgData name="mehdi balouli" userId="29585474d82f3bb1" providerId="Windows Live" clId="Web-{3E339859-2B02-7497-AE5D-911742CEA0D0}" dt="2025-01-06T15:45:25.787" v="104"/>
          <ac:spMkLst>
            <pc:docMk/>
            <pc:sldMk cId="0" sldId="256"/>
            <ac:spMk id="42" creationId="{0EFD753D-6A49-46DD-9E82-AA6E2C62B461}"/>
          </ac:spMkLst>
        </pc:spChg>
        <pc:spChg chg="add del">
          <ac:chgData name="mehdi balouli" userId="29585474d82f3bb1" providerId="Windows Live" clId="Web-{3E339859-2B02-7497-AE5D-911742CEA0D0}" dt="2025-01-06T15:45:25.787" v="104"/>
          <ac:spMkLst>
            <pc:docMk/>
            <pc:sldMk cId="0" sldId="256"/>
            <ac:spMk id="43" creationId="{138A5824-1F4A-4EE7-BC13-5BB48FC0809B}"/>
          </ac:spMkLst>
        </pc:spChg>
        <pc:spChg chg="add del">
          <ac:chgData name="mehdi balouli" userId="29585474d82f3bb1" providerId="Windows Live" clId="Web-{3E339859-2B02-7497-AE5D-911742CEA0D0}" dt="2025-01-06T15:45:25.787" v="104"/>
          <ac:spMkLst>
            <pc:docMk/>
            <pc:sldMk cId="0" sldId="256"/>
            <ac:spMk id="44" creationId="{0F8BFD3B-29FB-4A95-BB51-220F8A6C5746}"/>
          </ac:spMkLst>
        </pc:spChg>
        <pc:spChg chg="add">
          <ac:chgData name="mehdi balouli" userId="29585474d82f3bb1" providerId="Windows Live" clId="Web-{3E339859-2B02-7497-AE5D-911742CEA0D0}" dt="2025-01-06T15:45:25.803" v="105"/>
          <ac:spMkLst>
            <pc:docMk/>
            <pc:sldMk cId="0" sldId="256"/>
            <ac:spMk id="46" creationId="{891401DC-7AF6-42FA-BE31-CF773B6C8B2E}"/>
          </ac:spMkLst>
        </pc:spChg>
        <pc:spChg chg="add">
          <ac:chgData name="mehdi balouli" userId="29585474d82f3bb1" providerId="Windows Live" clId="Web-{3E339859-2B02-7497-AE5D-911742CEA0D0}" dt="2025-01-06T15:45:25.803" v="105"/>
          <ac:spMkLst>
            <pc:docMk/>
            <pc:sldMk cId="0" sldId="256"/>
            <ac:spMk id="47" creationId="{2B7203F0-D9CB-4774-B9D4-B3AB625DFBAD}"/>
          </ac:spMkLst>
        </pc:spChg>
        <pc:picChg chg="add del mod ord">
          <ac:chgData name="mehdi balouli" userId="29585474d82f3bb1" providerId="Windows Live" clId="Web-{3E339859-2B02-7497-AE5D-911742CEA0D0}" dt="2025-01-06T15:44:54.520" v="91"/>
          <ac:picMkLst>
            <pc:docMk/>
            <pc:sldMk cId="0" sldId="256"/>
            <ac:picMk id="4" creationId="{5E973092-4F2A-504A-909B-42471893972A}"/>
          </ac:picMkLst>
        </pc:picChg>
        <pc:picChg chg="add del mod ord">
          <ac:chgData name="mehdi balouli" userId="29585474d82f3bb1" providerId="Windows Live" clId="Web-{3E339859-2B02-7497-AE5D-911742CEA0D0}" dt="2025-01-06T15:44:54.505" v="90"/>
          <ac:picMkLst>
            <pc:docMk/>
            <pc:sldMk cId="0" sldId="256"/>
            <ac:picMk id="5" creationId="{CC9B440F-420C-E02E-E0FA-ACF2DEF97D41}"/>
          </ac:picMkLst>
        </pc:picChg>
        <pc:picChg chg="add del mod">
          <ac:chgData name="mehdi balouli" userId="29585474d82f3bb1" providerId="Windows Live" clId="Web-{3E339859-2B02-7497-AE5D-911742CEA0D0}" dt="2025-01-06T15:44:54.505" v="89"/>
          <ac:picMkLst>
            <pc:docMk/>
            <pc:sldMk cId="0" sldId="256"/>
            <ac:picMk id="6" creationId="{EC75E1A6-89EB-CCCE-7C68-F445D1E14CB2}"/>
          </ac:picMkLst>
        </pc:picChg>
        <pc:picChg chg="add del mod">
          <ac:chgData name="mehdi balouli" userId="29585474d82f3bb1" providerId="Windows Live" clId="Web-{3E339859-2B02-7497-AE5D-911742CEA0D0}" dt="2025-01-06T15:44:54.505" v="88"/>
          <ac:picMkLst>
            <pc:docMk/>
            <pc:sldMk cId="0" sldId="256"/>
            <ac:picMk id="7" creationId="{041CDC0E-AC83-BA04-30E5-32F033B0AE6F}"/>
          </ac:picMkLst>
        </pc:picChg>
        <pc:picChg chg="add del mod">
          <ac:chgData name="mehdi balouli" userId="29585474d82f3bb1" providerId="Windows Live" clId="Web-{3E339859-2B02-7497-AE5D-911742CEA0D0}" dt="2025-01-06T15:44:54.505" v="87"/>
          <ac:picMkLst>
            <pc:docMk/>
            <pc:sldMk cId="0" sldId="256"/>
            <ac:picMk id="8" creationId="{E633D9D5-3CB8-FA23-A69B-3A4ECD8048DB}"/>
          </ac:picMkLst>
        </pc:picChg>
        <pc:picChg chg="add mod ord">
          <ac:chgData name="mehdi balouli" userId="29585474d82f3bb1" providerId="Windows Live" clId="Web-{3E339859-2B02-7497-AE5D-911742CEA0D0}" dt="2025-01-06T15:45:25.803" v="105"/>
          <ac:picMkLst>
            <pc:docMk/>
            <pc:sldMk cId="0" sldId="256"/>
            <ac:picMk id="9" creationId="{D97BEFD5-7890-DFD4-F3EC-0FFB4C5AFE93}"/>
          </ac:picMkLst>
        </pc:picChg>
        <pc:picChg chg="add mod ord">
          <ac:chgData name="mehdi balouli" userId="29585474d82f3bb1" providerId="Windows Live" clId="Web-{3E339859-2B02-7497-AE5D-911742CEA0D0}" dt="2025-01-06T15:45:25.803" v="105"/>
          <ac:picMkLst>
            <pc:docMk/>
            <pc:sldMk cId="0" sldId="256"/>
            <ac:picMk id="10" creationId="{EDB8DDB2-80AC-95CA-E296-5DE35E9FFA7B}"/>
          </ac:picMkLst>
        </pc:picChg>
        <pc:picChg chg="add mod ord">
          <ac:chgData name="mehdi balouli" userId="29585474d82f3bb1" providerId="Windows Live" clId="Web-{3E339859-2B02-7497-AE5D-911742CEA0D0}" dt="2025-01-06T15:45:25.803" v="105"/>
          <ac:picMkLst>
            <pc:docMk/>
            <pc:sldMk cId="0" sldId="256"/>
            <ac:picMk id="11" creationId="{85FAA6FC-65AB-9E0D-194A-C85F1B42D087}"/>
          </ac:picMkLst>
        </pc:picChg>
        <pc:picChg chg="add mod ord">
          <ac:chgData name="mehdi balouli" userId="29585474d82f3bb1" providerId="Windows Live" clId="Web-{3E339859-2B02-7497-AE5D-911742CEA0D0}" dt="2025-01-06T15:45:25.803" v="105"/>
          <ac:picMkLst>
            <pc:docMk/>
            <pc:sldMk cId="0" sldId="256"/>
            <ac:picMk id="12" creationId="{07E90BDD-1213-EC9D-6050-6FC178F110D8}"/>
          </ac:picMkLst>
        </pc:picChg>
        <pc:picChg chg="add mod ord">
          <ac:chgData name="mehdi balouli" userId="29585474d82f3bb1" providerId="Windows Live" clId="Web-{3E339859-2B02-7497-AE5D-911742CEA0D0}" dt="2025-01-06T15:45:25.803" v="105"/>
          <ac:picMkLst>
            <pc:docMk/>
            <pc:sldMk cId="0" sldId="256"/>
            <ac:picMk id="14" creationId="{308FB493-8157-15C2-396A-6563DCECB010}"/>
          </ac:picMkLst>
        </pc:picChg>
        <pc:cxnChg chg="add">
          <ac:chgData name="mehdi balouli" userId="29585474d82f3bb1" providerId="Windows Live" clId="Web-{3E339859-2B02-7497-AE5D-911742CEA0D0}" dt="2025-01-06T15:45:25.803" v="105"/>
          <ac:cxnSpMkLst>
            <pc:docMk/>
            <pc:sldMk cId="0" sldId="256"/>
            <ac:cxnSpMk id="49" creationId="{9F2EA1AF-73AB-4FCB-B4EE-0E42E7250F64}"/>
          </ac:cxnSpMkLst>
        </pc:cxnChg>
      </pc:sldChg>
      <pc:sldChg chg="modSp mod">
        <pc:chgData name="mehdi balouli" userId="29585474d82f3bb1" providerId="Windows Live" clId="Web-{3E339859-2B02-7497-AE5D-911742CEA0D0}" dt="2025-01-06T15:53:19.615" v="269"/>
        <pc:sldMkLst>
          <pc:docMk/>
          <pc:sldMk cId="0" sldId="257"/>
        </pc:sldMkLst>
        <pc:spChg chg="mod">
          <ac:chgData name="mehdi balouli" userId="29585474d82f3bb1" providerId="Windows Live" clId="Web-{3E339859-2B02-7497-AE5D-911742CEA0D0}" dt="2025-01-06T15:47:32.041" v="183" actId="20577"/>
          <ac:spMkLst>
            <pc:docMk/>
            <pc:sldMk cId="0" sldId="257"/>
            <ac:spMk id="3" creationId="{00000000-0000-0000-0000-000000000000}"/>
          </ac:spMkLst>
        </pc:spChg>
      </pc:sldChg>
      <pc:sldChg chg="modSp mod">
        <pc:chgData name="mehdi balouli" userId="29585474d82f3bb1" providerId="Windows Live" clId="Web-{3E339859-2B02-7497-AE5D-911742CEA0D0}" dt="2025-01-06T15:53:19.615" v="269"/>
        <pc:sldMkLst>
          <pc:docMk/>
          <pc:sldMk cId="0" sldId="258"/>
        </pc:sldMkLst>
        <pc:spChg chg="mod">
          <ac:chgData name="mehdi balouli" userId="29585474d82f3bb1" providerId="Windows Live" clId="Web-{3E339859-2B02-7497-AE5D-911742CEA0D0}" dt="2025-01-06T15:50:17.734" v="224" actId="1076"/>
          <ac:spMkLst>
            <pc:docMk/>
            <pc:sldMk cId="0" sldId="258"/>
            <ac:spMk id="2" creationId="{00000000-0000-0000-0000-000000000000}"/>
          </ac:spMkLst>
        </pc:spChg>
        <pc:spChg chg="mod">
          <ac:chgData name="mehdi balouli" userId="29585474d82f3bb1" providerId="Windows Live" clId="Web-{3E339859-2B02-7497-AE5D-911742CEA0D0}" dt="2025-01-06T15:50:28.094" v="225" actId="1076"/>
          <ac:spMkLst>
            <pc:docMk/>
            <pc:sldMk cId="0" sldId="258"/>
            <ac:spMk id="3" creationId="{00000000-0000-0000-0000-000000000000}"/>
          </ac:spMkLst>
        </pc:spChg>
      </pc:sldChg>
      <pc:sldChg chg="modSp mod">
        <pc:chgData name="mehdi balouli" userId="29585474d82f3bb1" providerId="Windows Live" clId="Web-{3E339859-2B02-7497-AE5D-911742CEA0D0}" dt="2025-01-06T15:53:19.615" v="269"/>
        <pc:sldMkLst>
          <pc:docMk/>
          <pc:sldMk cId="0" sldId="259"/>
        </pc:sldMkLst>
        <pc:spChg chg="mod">
          <ac:chgData name="mehdi balouli" userId="29585474d82f3bb1" providerId="Windows Live" clId="Web-{3E339859-2B02-7497-AE5D-911742CEA0D0}" dt="2025-01-06T15:51:18.064" v="238" actId="20577"/>
          <ac:spMkLst>
            <pc:docMk/>
            <pc:sldMk cId="0" sldId="259"/>
            <ac:spMk id="2" creationId="{00000000-0000-0000-0000-000000000000}"/>
          </ac:spMkLst>
        </pc:spChg>
        <pc:spChg chg="mod">
          <ac:chgData name="mehdi balouli" userId="29585474d82f3bb1" providerId="Windows Live" clId="Web-{3E339859-2B02-7497-AE5D-911742CEA0D0}" dt="2025-01-06T15:52:01.159" v="253"/>
          <ac:spMkLst>
            <pc:docMk/>
            <pc:sldMk cId="0" sldId="259"/>
            <ac:spMk id="3" creationId="{00000000-0000-0000-0000-000000000000}"/>
          </ac:spMkLst>
        </pc:spChg>
      </pc:sldChg>
      <pc:sldChg chg="modSp mod">
        <pc:chgData name="mehdi balouli" userId="29585474d82f3bb1" providerId="Windows Live" clId="Web-{3E339859-2B02-7497-AE5D-911742CEA0D0}" dt="2025-01-06T15:58:21.515" v="357" actId="20577"/>
        <pc:sldMkLst>
          <pc:docMk/>
          <pc:sldMk cId="0" sldId="260"/>
        </pc:sldMkLst>
        <pc:spChg chg="mod">
          <ac:chgData name="mehdi balouli" userId="29585474d82f3bb1" providerId="Windows Live" clId="Web-{3E339859-2B02-7497-AE5D-911742CEA0D0}" dt="2025-01-06T15:58:21.515" v="357" actId="20577"/>
          <ac:spMkLst>
            <pc:docMk/>
            <pc:sldMk cId="0" sldId="260"/>
            <ac:spMk id="2" creationId="{00000000-0000-0000-0000-000000000000}"/>
          </ac:spMkLst>
        </pc:spChg>
        <pc:spChg chg="mod">
          <ac:chgData name="mehdi balouli" userId="29585474d82f3bb1" providerId="Windows Live" clId="Web-{3E339859-2B02-7497-AE5D-911742CEA0D0}" dt="2025-01-06T15:55:05.806" v="289" actId="20577"/>
          <ac:spMkLst>
            <pc:docMk/>
            <pc:sldMk cId="0" sldId="260"/>
            <ac:spMk id="3" creationId="{00000000-0000-0000-0000-000000000000}"/>
          </ac:spMkLst>
        </pc:spChg>
      </pc:sldChg>
      <pc:sldChg chg="addSp delSp modSp mod">
        <pc:chgData name="mehdi balouli" userId="29585474d82f3bb1" providerId="Windows Live" clId="Web-{3E339859-2B02-7497-AE5D-911742CEA0D0}" dt="2025-01-06T15:58:30.547" v="359" actId="20577"/>
        <pc:sldMkLst>
          <pc:docMk/>
          <pc:sldMk cId="0" sldId="261"/>
        </pc:sldMkLst>
        <pc:spChg chg="mod">
          <ac:chgData name="mehdi balouli" userId="29585474d82f3bb1" providerId="Windows Live" clId="Web-{3E339859-2B02-7497-AE5D-911742CEA0D0}" dt="2025-01-06T15:58:30.547" v="359" actId="20577"/>
          <ac:spMkLst>
            <pc:docMk/>
            <pc:sldMk cId="0" sldId="261"/>
            <ac:spMk id="2" creationId="{00000000-0000-0000-0000-000000000000}"/>
          </ac:spMkLst>
        </pc:spChg>
        <pc:spChg chg="del">
          <ac:chgData name="mehdi balouli" userId="29585474d82f3bb1" providerId="Windows Live" clId="Web-{3E339859-2B02-7497-AE5D-911742CEA0D0}" dt="2025-01-06T15:55:25.088" v="290"/>
          <ac:spMkLst>
            <pc:docMk/>
            <pc:sldMk cId="0" sldId="261"/>
            <ac:spMk id="3" creationId="{00000000-0000-0000-0000-000000000000}"/>
          </ac:spMkLst>
        </pc:spChg>
        <pc:spChg chg="add mod">
          <ac:chgData name="mehdi balouli" userId="29585474d82f3bb1" providerId="Windows Live" clId="Web-{3E339859-2B02-7497-AE5D-911742CEA0D0}" dt="2025-01-06T15:55:47.463" v="302" actId="20577"/>
          <ac:spMkLst>
            <pc:docMk/>
            <pc:sldMk cId="0" sldId="261"/>
            <ac:spMk id="5" creationId="{7AC8D34E-8DF1-06F5-3C05-A82D4ABBE44F}"/>
          </ac:spMkLst>
        </pc:spChg>
      </pc:sldChg>
      <pc:sldChg chg="modSp mod">
        <pc:chgData name="mehdi balouli" userId="29585474d82f3bb1" providerId="Windows Live" clId="Web-{3E339859-2B02-7497-AE5D-911742CEA0D0}" dt="2025-01-06T15:58:25.812" v="358" actId="20577"/>
        <pc:sldMkLst>
          <pc:docMk/>
          <pc:sldMk cId="0" sldId="262"/>
        </pc:sldMkLst>
        <pc:spChg chg="mod">
          <ac:chgData name="mehdi balouli" userId="29585474d82f3bb1" providerId="Windows Live" clId="Web-{3E339859-2B02-7497-AE5D-911742CEA0D0}" dt="2025-01-06T15:58:25.812" v="358" actId="20577"/>
          <ac:spMkLst>
            <pc:docMk/>
            <pc:sldMk cId="0" sldId="262"/>
            <ac:spMk id="2" creationId="{00000000-0000-0000-0000-000000000000}"/>
          </ac:spMkLst>
        </pc:spChg>
        <pc:spChg chg="mod">
          <ac:chgData name="mehdi balouli" userId="29585474d82f3bb1" providerId="Windows Live" clId="Web-{3E339859-2B02-7497-AE5D-911742CEA0D0}" dt="2025-01-06T15:58:03.233" v="352" actId="20577"/>
          <ac:spMkLst>
            <pc:docMk/>
            <pc:sldMk cId="0" sldId="262"/>
            <ac:spMk id="3" creationId="{00000000-0000-0000-0000-000000000000}"/>
          </ac:spMkLst>
        </pc:spChg>
      </pc:sldChg>
      <pc:sldChg chg="modSp mod">
        <pc:chgData name="mehdi balouli" userId="29585474d82f3bb1" providerId="Windows Live" clId="Web-{3E339859-2B02-7497-AE5D-911742CEA0D0}" dt="2025-01-06T15:59:13.111" v="376" actId="20577"/>
        <pc:sldMkLst>
          <pc:docMk/>
          <pc:sldMk cId="0" sldId="263"/>
        </pc:sldMkLst>
        <pc:spChg chg="mod">
          <ac:chgData name="mehdi balouli" userId="29585474d82f3bb1" providerId="Windows Live" clId="Web-{3E339859-2B02-7497-AE5D-911742CEA0D0}" dt="2025-01-06T15:59:01.501" v="372" actId="20577"/>
          <ac:spMkLst>
            <pc:docMk/>
            <pc:sldMk cId="0" sldId="263"/>
            <ac:spMk id="2" creationId="{00000000-0000-0000-0000-000000000000}"/>
          </ac:spMkLst>
        </pc:spChg>
        <pc:spChg chg="mod">
          <ac:chgData name="mehdi balouli" userId="29585474d82f3bb1" providerId="Windows Live" clId="Web-{3E339859-2B02-7497-AE5D-911742CEA0D0}" dt="2025-01-06T15:59:13.111" v="376" actId="20577"/>
          <ac:spMkLst>
            <pc:docMk/>
            <pc:sldMk cId="0" sldId="263"/>
            <ac:spMk id="3" creationId="{00000000-0000-0000-0000-000000000000}"/>
          </ac:spMkLst>
        </pc:spChg>
      </pc:sldChg>
      <pc:sldChg chg="addSp delSp modSp mod">
        <pc:chgData name="mehdi balouli" userId="29585474d82f3bb1" providerId="Windows Live" clId="Web-{3E339859-2B02-7497-AE5D-911742CEA0D0}" dt="2025-01-06T16:02:10.601" v="427"/>
        <pc:sldMkLst>
          <pc:docMk/>
          <pc:sldMk cId="0" sldId="264"/>
        </pc:sldMkLst>
        <pc:spChg chg="mod">
          <ac:chgData name="mehdi balouli" userId="29585474d82f3bb1" providerId="Windows Live" clId="Web-{3E339859-2B02-7497-AE5D-911742CEA0D0}" dt="2025-01-06T15:59:47.862" v="387" actId="20577"/>
          <ac:spMkLst>
            <pc:docMk/>
            <pc:sldMk cId="0" sldId="264"/>
            <ac:spMk id="2" creationId="{00000000-0000-0000-0000-000000000000}"/>
          </ac:spMkLst>
        </pc:spChg>
        <pc:spChg chg="del mod">
          <ac:chgData name="mehdi balouli" userId="29585474d82f3bb1" providerId="Windows Live" clId="Web-{3E339859-2B02-7497-AE5D-911742CEA0D0}" dt="2025-01-06T16:00:08.519" v="393"/>
          <ac:spMkLst>
            <pc:docMk/>
            <pc:sldMk cId="0" sldId="264"/>
            <ac:spMk id="3" creationId="{00000000-0000-0000-0000-000000000000}"/>
          </ac:spMkLst>
        </pc:spChg>
        <pc:spChg chg="add mod">
          <ac:chgData name="mehdi balouli" userId="29585474d82f3bb1" providerId="Windows Live" clId="Web-{3E339859-2B02-7497-AE5D-911742CEA0D0}" dt="2025-01-06T16:01:30.427" v="410" actId="1076"/>
          <ac:spMkLst>
            <pc:docMk/>
            <pc:sldMk cId="0" sldId="264"/>
            <ac:spMk id="5" creationId="{8BC6DA8D-60EB-CD47-EE63-0BFCF9CE3714}"/>
          </ac:spMkLst>
        </pc:spChg>
        <pc:spChg chg="add mod">
          <ac:chgData name="mehdi balouli" userId="29585474d82f3bb1" providerId="Windows Live" clId="Web-{3E339859-2B02-7497-AE5D-911742CEA0D0}" dt="2025-01-06T16:01:44.975" v="418"/>
          <ac:spMkLst>
            <pc:docMk/>
            <pc:sldMk cId="0" sldId="264"/>
            <ac:spMk id="6" creationId="{43629160-6CF4-3DDE-0598-B06771989620}"/>
          </ac:spMkLst>
        </pc:spChg>
        <pc:spChg chg="add mod">
          <ac:chgData name="mehdi balouli" userId="29585474d82f3bb1" providerId="Windows Live" clId="Web-{3E339859-2B02-7497-AE5D-911742CEA0D0}" dt="2025-01-06T16:02:10.601" v="427"/>
          <ac:spMkLst>
            <pc:docMk/>
            <pc:sldMk cId="0" sldId="264"/>
            <ac:spMk id="7" creationId="{E334E09F-6D5B-AA68-B061-38AEE245D59F}"/>
          </ac:spMkLst>
        </pc:spChg>
        <pc:picChg chg="add mod ord">
          <ac:chgData name="mehdi balouli" userId="29585474d82f3bb1" providerId="Windows Live" clId="Web-{3E339859-2B02-7497-AE5D-911742CEA0D0}" dt="2025-01-06T16:01:25.865" v="409" actId="1076"/>
          <ac:picMkLst>
            <pc:docMk/>
            <pc:sldMk cId="0" sldId="264"/>
            <ac:picMk id="4" creationId="{4E696BEF-0F59-168A-88CA-8F229B721676}"/>
          </ac:picMkLst>
        </pc:picChg>
      </pc:sldChg>
      <pc:sldChg chg="modSp mod">
        <pc:chgData name="mehdi balouli" userId="29585474d82f3bb1" providerId="Windows Live" clId="Web-{3E339859-2B02-7497-AE5D-911742CEA0D0}" dt="2025-01-06T16:06:43.266" v="532" actId="20577"/>
        <pc:sldMkLst>
          <pc:docMk/>
          <pc:sldMk cId="0" sldId="265"/>
        </pc:sldMkLst>
        <pc:spChg chg="mod">
          <ac:chgData name="mehdi balouli" userId="29585474d82f3bb1" providerId="Windows Live" clId="Web-{3E339859-2B02-7497-AE5D-911742CEA0D0}" dt="2025-01-06T16:06:43.266" v="532" actId="20577"/>
          <ac:spMkLst>
            <pc:docMk/>
            <pc:sldMk cId="0" sldId="265"/>
            <ac:spMk id="2" creationId="{00000000-0000-0000-0000-000000000000}"/>
          </ac:spMkLst>
        </pc:spChg>
        <pc:spChg chg="mod">
          <ac:chgData name="mehdi balouli" userId="29585474d82f3bb1" providerId="Windows Live" clId="Web-{3E339859-2B02-7497-AE5D-911742CEA0D0}" dt="2025-01-06T16:06:37.484" v="530"/>
          <ac:spMkLst>
            <pc:docMk/>
            <pc:sldMk cId="0" sldId="265"/>
            <ac:spMk id="3" creationId="{00000000-0000-0000-0000-000000000000}"/>
          </ac:spMkLst>
        </pc:spChg>
      </pc:sldChg>
      <pc:sldChg chg="new add del">
        <pc:chgData name="mehdi balouli" userId="29585474d82f3bb1" providerId="Windows Live" clId="Web-{3E339859-2B02-7497-AE5D-911742CEA0D0}" dt="2025-01-06T15:44:02.894" v="41"/>
        <pc:sldMkLst>
          <pc:docMk/>
          <pc:sldMk cId="145005833" sldId="266"/>
        </pc:sldMkLst>
      </pc:sldChg>
      <pc:sldChg chg="delSp modSp new mod ord">
        <pc:chgData name="mehdi balouli" userId="29585474d82f3bb1" providerId="Windows Live" clId="Web-{3E339859-2B02-7497-AE5D-911742CEA0D0}" dt="2025-01-06T15:53:19.615" v="269"/>
        <pc:sldMkLst>
          <pc:docMk/>
          <pc:sldMk cId="152199640" sldId="266"/>
        </pc:sldMkLst>
        <pc:spChg chg="mod">
          <ac:chgData name="mehdi balouli" userId="29585474d82f3bb1" providerId="Windows Live" clId="Web-{3E339859-2B02-7497-AE5D-911742CEA0D0}" dt="2025-01-06T15:53:08.302" v="268" actId="20577"/>
          <ac:spMkLst>
            <pc:docMk/>
            <pc:sldMk cId="152199640" sldId="266"/>
            <ac:spMk id="2" creationId="{12E79BC5-36D9-71DF-AE91-C83F0ABC4814}"/>
          </ac:spMkLst>
        </pc:spChg>
        <pc:spChg chg="del">
          <ac:chgData name="mehdi balouli" userId="29585474d82f3bb1" providerId="Windows Live" clId="Web-{3E339859-2B02-7497-AE5D-911742CEA0D0}" dt="2025-01-06T15:52:45.332" v="256"/>
          <ac:spMkLst>
            <pc:docMk/>
            <pc:sldMk cId="152199640" sldId="266"/>
            <ac:spMk id="3" creationId="{49D07F8A-10FF-6D4A-F1B9-2423DE47ECC9}"/>
          </ac:spMkLst>
        </pc:spChg>
      </pc:sldChg>
      <pc:sldChg chg="addSp delSp modSp new">
        <pc:chgData name="mehdi balouli" userId="29585474d82f3bb1" providerId="Windows Live" clId="Web-{3E339859-2B02-7497-AE5D-911742CEA0D0}" dt="2025-01-06T16:05:49.155" v="513" actId="1076"/>
        <pc:sldMkLst>
          <pc:docMk/>
          <pc:sldMk cId="4107369806" sldId="267"/>
        </pc:sldMkLst>
        <pc:spChg chg="del">
          <ac:chgData name="mehdi balouli" userId="29585474d82f3bb1" providerId="Windows Live" clId="Web-{3E339859-2B02-7497-AE5D-911742CEA0D0}" dt="2025-01-06T16:02:39.117" v="429"/>
          <ac:spMkLst>
            <pc:docMk/>
            <pc:sldMk cId="4107369806" sldId="267"/>
            <ac:spMk id="2" creationId="{87714505-57B7-BA53-56F7-15DE8DBF3E8B}"/>
          </ac:spMkLst>
        </pc:spChg>
        <pc:spChg chg="mod">
          <ac:chgData name="mehdi balouli" userId="29585474d82f3bb1" providerId="Windows Live" clId="Web-{3E339859-2B02-7497-AE5D-911742CEA0D0}" dt="2025-01-06T16:04:16.448" v="455" actId="20577"/>
          <ac:spMkLst>
            <pc:docMk/>
            <pc:sldMk cId="4107369806" sldId="267"/>
            <ac:spMk id="3" creationId="{59A13F44-5775-62DE-040F-1063D398B391}"/>
          </ac:spMkLst>
        </pc:spChg>
        <pc:spChg chg="add del mod">
          <ac:chgData name="mehdi balouli" userId="29585474d82f3bb1" providerId="Windows Live" clId="Web-{3E339859-2B02-7497-AE5D-911742CEA0D0}" dt="2025-01-06T16:03:18.134" v="439"/>
          <ac:spMkLst>
            <pc:docMk/>
            <pc:sldMk cId="4107369806" sldId="267"/>
            <ac:spMk id="4" creationId="{A3C536A7-05E7-948D-12E8-5482138707A1}"/>
          </ac:spMkLst>
        </pc:spChg>
        <pc:graphicFrameChg chg="add mod modGraphic">
          <ac:chgData name="mehdi balouli" userId="29585474d82f3bb1" providerId="Windows Live" clId="Web-{3E339859-2B02-7497-AE5D-911742CEA0D0}" dt="2025-01-06T16:05:49.155" v="513" actId="1076"/>
          <ac:graphicFrameMkLst>
            <pc:docMk/>
            <pc:sldMk cId="4107369806" sldId="267"/>
            <ac:graphicFrameMk id="6" creationId="{3E605CA8-ECB3-779A-F258-9CB66648BFB1}"/>
          </ac:graphicFrameMkLst>
        </pc:graphicFrameChg>
      </pc:sldChg>
      <pc:sldMasterChg chg="mod setBg modSldLayout">
        <pc:chgData name="mehdi balouli" userId="29585474d82f3bb1" providerId="Windows Live" clId="Web-{3E339859-2B02-7497-AE5D-911742CEA0D0}" dt="2025-01-06T15:53:19.615" v="269"/>
        <pc:sldMasterMkLst>
          <pc:docMk/>
          <pc:sldMasterMk cId="2209977519" sldId="2147483648"/>
        </pc:sldMasterMkLst>
        <pc:sldLayoutChg chg="mod">
          <pc:chgData name="mehdi balouli" userId="29585474d82f3bb1" providerId="Windows Live" clId="Web-{3E339859-2B02-7497-AE5D-911742CEA0D0}" dt="2025-01-06T15:53:19.615" v="269"/>
          <pc:sldLayoutMkLst>
            <pc:docMk/>
            <pc:sldMasterMk cId="2209977519" sldId="2147483648"/>
            <pc:sldLayoutMk cId="3168075583" sldId="2147483649"/>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2614314258" sldId="2147483650"/>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960648375" sldId="2147483651"/>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2782244947" sldId="2147483652"/>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990158736" sldId="2147483653"/>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727027711" sldId="2147483654"/>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1212999818" sldId="2147483655"/>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1840726560" sldId="2147483656"/>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3889236939" sldId="2147483657"/>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2910927964" sldId="2147483658"/>
          </pc:sldLayoutMkLst>
        </pc:sldLayoutChg>
        <pc:sldLayoutChg chg="mod">
          <pc:chgData name="mehdi balouli" userId="29585474d82f3bb1" providerId="Windows Live" clId="Web-{3E339859-2B02-7497-AE5D-911742CEA0D0}" dt="2025-01-06T15:53:19.615" v="269"/>
          <pc:sldLayoutMkLst>
            <pc:docMk/>
            <pc:sldMasterMk cId="2209977519" sldId="2147483648"/>
            <pc:sldLayoutMk cId="3612223792" sldId="2147483659"/>
          </pc:sldLayoutMkLst>
        </pc:sldLayoutChg>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350712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426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656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819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1/6/2025</a:t>
            </a:fld>
            <a:endParaRPr lang="en-US"/>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4413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1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487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1/6/2025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815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382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BCAD085-E8A6-8845-BD4E-CB4CCA059FC4}" type="datetimeFigureOut">
              <a:rPr lang="en-US" smtClean="0"/>
              <a:t>1/6/2025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234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BCAD085-E8A6-8845-BD4E-CB4CCA059FC4}" type="datetimeFigureOut">
              <a:rPr lang="en-US" smtClean="0"/>
              <a:t>1/6/2025</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11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1/6/2025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01401397"/>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95C6F7C-3FE0-7669-5B85-813D12D50EC8}"/>
              </a:ext>
            </a:extLst>
          </p:cNvPr>
          <p:cNvSpPr txBox="1">
            <a:spLocks/>
          </p:cNvSpPr>
          <p:nvPr/>
        </p:nvSpPr>
        <p:spPr>
          <a:xfrm>
            <a:off x="4332374" y="2375393"/>
            <a:ext cx="4575652" cy="15698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fr-FR" sz="3200" i="0" strike="noStrike" kern="1200" cap="none" spc="0" normalizeH="0" baseline="0" noProof="0" dirty="0">
                <a:ln>
                  <a:noFill/>
                </a:ln>
                <a:solidFill>
                  <a:schemeClr val="tx2">
                    <a:lumMod val="60000"/>
                    <a:lumOff val="40000"/>
                  </a:schemeClr>
                </a:solidFill>
                <a:effectLst/>
                <a:uLnTx/>
                <a:uFillTx/>
                <a:latin typeface="Playfair Display" panose="00000500000000000000" pitchFamily="2" charset="0"/>
                <a:ea typeface="+mj-ea"/>
                <a:cs typeface="+mj-cs"/>
              </a:rPr>
              <a:t>Information and Communication Technologies</a:t>
            </a:r>
            <a:endParaRPr kumimoji="0" lang="fr-FR" sz="3200" i="0" strike="noStrike" kern="1200" cap="none" spc="0" normalizeH="0" baseline="0" noProof="0" dirty="0">
              <a:ln>
                <a:noFill/>
              </a:ln>
              <a:solidFill>
                <a:schemeClr val="tx2">
                  <a:lumMod val="60000"/>
                  <a:lumOff val="40000"/>
                </a:schemeClr>
              </a:solidFill>
              <a:effectLst/>
              <a:uLnTx/>
              <a:uFillTx/>
              <a:latin typeface="Playfair Display" panose="00000500000000000000" pitchFamily="2" charset="0"/>
              <a:ea typeface="Calibri"/>
              <a:cs typeface="Calibri"/>
            </a:endParaRPr>
          </a:p>
        </p:txBody>
      </p:sp>
      <p:sp>
        <p:nvSpPr>
          <p:cNvPr id="4" name="TextBox 3">
            <a:extLst>
              <a:ext uri="{FF2B5EF4-FFF2-40B4-BE49-F238E27FC236}">
                <a16:creationId xmlns:a16="http://schemas.microsoft.com/office/drawing/2014/main" id="{C3E03089-ECF8-0821-918E-C7920F4C1264}"/>
              </a:ext>
            </a:extLst>
          </p:cNvPr>
          <p:cNvSpPr txBox="1"/>
          <p:nvPr/>
        </p:nvSpPr>
        <p:spPr>
          <a:xfrm>
            <a:off x="4685697" y="3945193"/>
            <a:ext cx="4222329" cy="646331"/>
          </a:xfrm>
          <a:prstGeom prst="rect">
            <a:avLst/>
          </a:prstGeom>
          <a:noFill/>
        </p:spPr>
        <p:txBody>
          <a:bodyPr wrap="square" rtlCol="0">
            <a:spAutoFit/>
          </a:bodyPr>
          <a:lstStyle/>
          <a:p>
            <a:pPr algn="r"/>
            <a:r>
              <a:rPr lang="fr-FR" sz="1800" dirty="0">
                <a:solidFill>
                  <a:srgbClr val="FFFFFF"/>
                </a:solidFill>
              </a:rPr>
              <a:t>   </a:t>
            </a:r>
            <a:r>
              <a:rPr lang="fr-FR" sz="1800" dirty="0"/>
              <a:t>      </a:t>
            </a:r>
            <a:r>
              <a:rPr lang="fr-FR" sz="1800" dirty="0">
                <a:latin typeface="Playfair Display" panose="00000500000000000000" pitchFamily="2" charset="0"/>
              </a:rPr>
              <a:t>A Detailed Exploration of Modern ICT Tools and Platforms</a:t>
            </a:r>
            <a:endParaRPr lang="en-US" dirty="0"/>
          </a:p>
        </p:txBody>
      </p:sp>
      <p:pic>
        <p:nvPicPr>
          <p:cNvPr id="8" name="Picture 7">
            <a:extLst>
              <a:ext uri="{FF2B5EF4-FFF2-40B4-BE49-F238E27FC236}">
                <a16:creationId xmlns:a16="http://schemas.microsoft.com/office/drawing/2014/main" id="{DAAE3917-EF29-3C13-5F59-4714215DF4DD}"/>
              </a:ext>
            </a:extLst>
          </p:cNvPr>
          <p:cNvPicPr>
            <a:picLocks noChangeAspect="1"/>
          </p:cNvPicPr>
          <p:nvPr/>
        </p:nvPicPr>
        <p:blipFill>
          <a:blip r:embed="rId2"/>
          <a:stretch>
            <a:fillRect/>
          </a:stretch>
        </p:blipFill>
        <p:spPr>
          <a:xfrm>
            <a:off x="0" y="0"/>
            <a:ext cx="4568348" cy="6858000"/>
          </a:xfrm>
          <a:prstGeom prst="rect">
            <a:avLst/>
          </a:prstGeom>
        </p:spPr>
      </p:pic>
    </p:spTree>
    <p:extLst>
      <p:ext uri="{BB962C8B-B14F-4D97-AF65-F5344CB8AC3E}">
        <p14:creationId xmlns:p14="http://schemas.microsoft.com/office/powerpoint/2010/main" val="222964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529" y="322400"/>
            <a:ext cx="5213555" cy="761607"/>
          </a:xfrm>
        </p:spPr>
        <p:txBody>
          <a:bodyPr>
            <a:noAutofit/>
          </a:bodyPr>
          <a:lstStyle/>
          <a:p>
            <a:r>
              <a:rPr sz="3200" dirty="0">
                <a:solidFill>
                  <a:schemeClr val="tx2">
                    <a:lumMod val="75000"/>
                  </a:schemeClr>
                </a:solidFill>
                <a:latin typeface="Playfair Display" panose="00000500000000000000" pitchFamily="2" charset="0"/>
              </a:rPr>
              <a:t>Version Control Systems</a:t>
            </a:r>
            <a:endParaRPr lang="fr-FR" sz="3200" dirty="0">
              <a:solidFill>
                <a:schemeClr val="tx2">
                  <a:lumMod val="75000"/>
                </a:schemeClr>
              </a:solidFill>
              <a:latin typeface="Playfair Display" panose="00000500000000000000" pitchFamily="2" charset="0"/>
              <a:ea typeface="Calibri"/>
              <a:cs typeface="Calibri"/>
            </a:endParaRPr>
          </a:p>
        </p:txBody>
      </p:sp>
      <p:sp>
        <p:nvSpPr>
          <p:cNvPr id="3" name="Content Placeholder 2"/>
          <p:cNvSpPr>
            <a:spLocks noGrp="1"/>
          </p:cNvSpPr>
          <p:nvPr>
            <p:ph idx="1"/>
          </p:nvPr>
        </p:nvSpPr>
        <p:spPr>
          <a:xfrm>
            <a:off x="466417" y="1084007"/>
            <a:ext cx="8211165" cy="5451593"/>
          </a:xfrm>
        </p:spPr>
        <p:txBody>
          <a:bodyPr vert="horz" lIns="91440" tIns="45720" rIns="91440" bIns="45720" rtlCol="0" anchor="t">
            <a:normAutofit fontScale="25000" lnSpcReduction="20000"/>
          </a:bodyPr>
          <a:lstStyle/>
          <a:p>
            <a:pPr marL="0" indent="0" algn="justLow">
              <a:lnSpc>
                <a:spcPct val="120000"/>
              </a:lnSpc>
              <a:buNone/>
            </a:pPr>
            <a:r>
              <a:rPr lang="en" sz="5600" dirty="0">
                <a:latin typeface="Playfair Display"/>
                <a:ea typeface="Calibri"/>
                <a:cs typeface="Calibri"/>
              </a:rPr>
              <a:t>Git is a version control system, freely used, openly distributed, designed by Linus Torvalds to deal with very extensive projects such as writing the Linux operating system. Among other things, it is able to support distributed working groups; versioning of files and projects while managing changes in history, creating new history versions, and handling commits from multiple parallel works effectively.</a:t>
            </a:r>
          </a:p>
          <a:p>
            <a:pPr marL="0" indent="0" algn="justLow">
              <a:lnSpc>
                <a:spcPct val="120000"/>
              </a:lnSpc>
              <a:buNone/>
            </a:pPr>
            <a:r>
              <a:rPr lang="en" sz="5600" dirty="0">
                <a:latin typeface="Playfair Display"/>
                <a:ea typeface="Calibri"/>
                <a:cs typeface="Calibri"/>
              </a:rPr>
              <a:t>Understanding basic Git commands is essential for effectively navigating the environment and managing projects, enhancing users' skills in version control.</a:t>
            </a:r>
          </a:p>
          <a:p>
            <a:pPr algn="justLow">
              <a:lnSpc>
                <a:spcPct val="120000"/>
              </a:lnSpc>
            </a:pPr>
            <a:r>
              <a:rPr lang="en" sz="5600" b="1" dirty="0">
                <a:latin typeface="Playfair Display"/>
                <a:ea typeface="Calibri"/>
                <a:cs typeface="Calibri"/>
              </a:rPr>
              <a:t>git init</a:t>
            </a:r>
            <a:r>
              <a:rPr lang="en" sz="5600" dirty="0">
                <a:latin typeface="Playfair Display"/>
                <a:ea typeface="Calibri"/>
                <a:cs typeface="Calibri"/>
              </a:rPr>
              <a:t>: Initializes a new Git repository.</a:t>
            </a:r>
            <a:endParaRPr lang="en" sz="5600" dirty="0">
              <a:ea typeface="Calibri"/>
              <a:cs typeface="Calibri"/>
            </a:endParaRPr>
          </a:p>
          <a:p>
            <a:pPr algn="justLow">
              <a:lnSpc>
                <a:spcPct val="120000"/>
              </a:lnSpc>
            </a:pPr>
            <a:r>
              <a:rPr lang="en" sz="5600" b="1" dirty="0">
                <a:latin typeface="Playfair Display"/>
                <a:ea typeface="Calibri"/>
                <a:cs typeface="Calibri"/>
              </a:rPr>
              <a:t>git clone</a:t>
            </a:r>
            <a:r>
              <a:rPr lang="en" sz="5600" dirty="0">
                <a:latin typeface="Playfair Display"/>
                <a:ea typeface="Calibri"/>
                <a:cs typeface="Calibri"/>
              </a:rPr>
              <a:t>: Copies an existing repository to your local machine.</a:t>
            </a:r>
          </a:p>
          <a:p>
            <a:pPr algn="justLow">
              <a:lnSpc>
                <a:spcPct val="120000"/>
              </a:lnSpc>
            </a:pPr>
            <a:r>
              <a:rPr lang="en" sz="5600" b="1" dirty="0">
                <a:latin typeface="Playfair Display"/>
                <a:ea typeface="Calibri"/>
                <a:cs typeface="Calibri"/>
              </a:rPr>
              <a:t>git add</a:t>
            </a:r>
            <a:r>
              <a:rPr lang="en" sz="5600" dirty="0">
                <a:latin typeface="Playfair Display"/>
                <a:ea typeface="Calibri"/>
                <a:cs typeface="Calibri"/>
              </a:rPr>
              <a:t>: Adds files to the staging area to prepare for commit.</a:t>
            </a:r>
          </a:p>
          <a:p>
            <a:pPr algn="justLow">
              <a:lnSpc>
                <a:spcPct val="120000"/>
              </a:lnSpc>
            </a:pPr>
            <a:r>
              <a:rPr lang="en" sz="5600" b="1" dirty="0">
                <a:latin typeface="Playfair Display"/>
                <a:ea typeface="Calibri"/>
                <a:cs typeface="Calibri"/>
              </a:rPr>
              <a:t>git commit</a:t>
            </a:r>
            <a:r>
              <a:rPr lang="en" sz="5600" dirty="0">
                <a:latin typeface="Playfair Display"/>
                <a:ea typeface="Calibri"/>
                <a:cs typeface="Calibri"/>
              </a:rPr>
              <a:t>: Records changes to the repository.</a:t>
            </a:r>
          </a:p>
          <a:p>
            <a:pPr algn="justLow">
              <a:lnSpc>
                <a:spcPct val="120000"/>
              </a:lnSpc>
            </a:pPr>
            <a:r>
              <a:rPr lang="en" sz="5600" b="1" dirty="0">
                <a:latin typeface="Playfair Display"/>
                <a:ea typeface="Calibri"/>
                <a:cs typeface="Calibri"/>
              </a:rPr>
              <a:t>git push</a:t>
            </a:r>
            <a:r>
              <a:rPr lang="en" sz="5600" dirty="0">
                <a:latin typeface="Playfair Display"/>
                <a:ea typeface="Calibri"/>
                <a:cs typeface="Calibri"/>
              </a:rPr>
              <a:t>: Uploads local repository content to a remote repository.</a:t>
            </a:r>
          </a:p>
          <a:p>
            <a:pPr algn="justLow">
              <a:lnSpc>
                <a:spcPct val="120000"/>
              </a:lnSpc>
            </a:pPr>
            <a:r>
              <a:rPr lang="en" sz="5600" b="1" dirty="0">
                <a:latin typeface="Playfair Display"/>
                <a:ea typeface="Calibri"/>
                <a:cs typeface="Calibri"/>
              </a:rPr>
              <a:t>git pull</a:t>
            </a:r>
            <a:r>
              <a:rPr lang="en" sz="5600" dirty="0">
                <a:latin typeface="Playfair Display"/>
                <a:ea typeface="Calibri"/>
                <a:cs typeface="Calibri"/>
              </a:rPr>
              <a:t>: Fetches and integrates changes from a remote repository.</a:t>
            </a:r>
          </a:p>
          <a:p>
            <a:pPr marL="0" indent="0" algn="justLow">
              <a:lnSpc>
                <a:spcPct val="120000"/>
              </a:lnSpc>
              <a:buNone/>
            </a:pPr>
            <a:r>
              <a:rPr lang="en" sz="5600" dirty="0">
                <a:latin typeface="Playfair Display"/>
                <a:ea typeface="Calibri"/>
                <a:cs typeface="Calibri"/>
              </a:rPr>
              <a:t>  Git provides local version control, while GitHub extends that into the cloud for sharing, managing, and team collaborations. The repository system allows for isolated feature development by maintaining stability in the main codebase. Code reviews, commenting, pull requests, issue tracking, and project boards make it indispensable in modern software teams. Both Git and GitHub together powerfully create, collaborate, and deliver projects.</a:t>
            </a:r>
            <a:endParaRPr lang="en" sz="5600" dirty="0">
              <a:ea typeface="Calibri"/>
              <a:cs typeface="Calibri"/>
            </a:endParaRPr>
          </a:p>
          <a:p>
            <a:pPr algn="justLow">
              <a:lnSpc>
                <a:spcPct val="120000"/>
              </a:lnSpc>
            </a:pPr>
            <a:r>
              <a:rPr lang="en" sz="5600" dirty="0">
                <a:solidFill>
                  <a:srgbClr val="F5F5F5"/>
                </a:solidFill>
                <a:latin typeface="Playfair Display"/>
                <a:ea typeface="Calibri"/>
                <a:cs typeface="Calibri"/>
              </a:rPr>
              <a:t>.</a:t>
            </a:r>
          </a:p>
          <a:p>
            <a:pPr algn="just"/>
            <a:endParaRPr lang="en" sz="1100" dirty="0">
              <a:solidFill>
                <a:srgbClr val="F5F5F5"/>
              </a:solidFill>
              <a:latin typeface="Playfair Display"/>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850" y="1401096"/>
            <a:ext cx="3267150" cy="602325"/>
          </a:xfrm>
        </p:spPr>
        <p:txBody>
          <a:bodyPr>
            <a:normAutofit/>
          </a:bodyPr>
          <a:lstStyle/>
          <a:p>
            <a:r>
              <a:rPr lang="fr-FR" sz="3200" dirty="0">
                <a:solidFill>
                  <a:schemeClr val="tx2">
                    <a:lumMod val="75000"/>
                  </a:schemeClr>
                </a:solidFill>
                <a:latin typeface="Playfair Display" panose="00000500000000000000" pitchFamily="2" charset="0"/>
                <a:ea typeface="Calibri"/>
                <a:cs typeface="Calibri"/>
              </a:rPr>
              <a:t>La Tex</a:t>
            </a:r>
          </a:p>
        </p:txBody>
      </p:sp>
      <p:sp>
        <p:nvSpPr>
          <p:cNvPr id="3" name="Content Placeholder 2"/>
          <p:cNvSpPr>
            <a:spLocks noGrp="1"/>
          </p:cNvSpPr>
          <p:nvPr>
            <p:ph idx="1"/>
          </p:nvPr>
        </p:nvSpPr>
        <p:spPr>
          <a:xfrm>
            <a:off x="685800" y="2121408"/>
            <a:ext cx="7772400" cy="3011031"/>
          </a:xfrm>
        </p:spPr>
        <p:txBody>
          <a:bodyPr vert="horz" lIns="91440" tIns="45720" rIns="91440" bIns="45720" rtlCol="0" anchor="t">
            <a:noAutofit/>
          </a:bodyPr>
          <a:lstStyle/>
          <a:p>
            <a:pPr marL="0" indent="0" algn="justLow">
              <a:buNone/>
            </a:pPr>
            <a:r>
              <a:rPr lang="en" sz="1400" dirty="0">
                <a:latin typeface="Playfair Display"/>
                <a:ea typeface="Calibri"/>
                <a:cs typeface="Calibri"/>
              </a:rPr>
              <a:t>LaTeX is a powerful typesetting system, widely used for producing scientific and technical documents. Development from Tex by Donald Knuth makes it especially good at typesetting complex mathematics, consistent, professional formatting, and bibliographies with the aid of Bib Tex. It can also produce high-quality PDF outputs with clear, scalable graphics, which is ideal for academic and professional publications.</a:t>
            </a:r>
            <a:endParaRPr lang="en-US" sz="1400" dirty="0">
              <a:latin typeface="Playfair Display"/>
              <a:ea typeface="Calibri"/>
              <a:cs typeface="Calibri"/>
            </a:endParaRPr>
          </a:p>
          <a:p>
            <a:pPr algn="justLow"/>
            <a:endParaRPr lang="en-US" sz="1400" dirty="0">
              <a:latin typeface="Playfair Display"/>
              <a:ea typeface="Calibri"/>
              <a:cs typeface="Calibri"/>
            </a:endParaRPr>
          </a:p>
          <a:p>
            <a:pPr marL="0" indent="0" algn="justLow">
              <a:buNone/>
            </a:pPr>
            <a:r>
              <a:rPr lang="en" sz="1400" dirty="0">
                <a:latin typeface="Playfair Display"/>
                <a:ea typeface="Calibri"/>
                <a:cs typeface="Calibri"/>
              </a:rPr>
              <a:t>While the learning curve of LaTeX is greater than more traditional word processors, its precision and control in document preparation make LaTeX an indispensable tool for the researcher, academic, and professional alike. While perhaps a bit of a challenge initially to learn, the rewards of using LaTeX far outweigh the curve and are well worth acquiring for those who create complex documents.</a:t>
            </a:r>
            <a:endParaRPr lang="en-US" sz="1400" dirty="0">
              <a:latin typeface="Playfair Display"/>
              <a:ea typeface="Calibri"/>
              <a:cs typeface="Calibri"/>
            </a:endParaRPr>
          </a:p>
          <a:p>
            <a:endParaRPr lang="fr-FR" dirty="0">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219" y="0"/>
            <a:ext cx="4011561" cy="718901"/>
          </a:xfrm>
        </p:spPr>
        <p:txBody>
          <a:bodyPr>
            <a:normAutofit/>
          </a:bodyPr>
          <a:lstStyle/>
          <a:p>
            <a:pPr algn="l"/>
            <a:r>
              <a:rPr lang="en-US" sz="4000" b="0" dirty="0">
                <a:solidFill>
                  <a:schemeClr val="tx2">
                    <a:lumMod val="60000"/>
                    <a:lumOff val="40000"/>
                  </a:schemeClr>
                </a:solidFill>
                <a:latin typeface="Playfair Display" panose="00000500000000000000" pitchFamily="2" charset="0"/>
              </a:rPr>
              <a:t>IV. </a:t>
            </a:r>
            <a:r>
              <a:rPr sz="4000" b="0" dirty="0">
                <a:solidFill>
                  <a:schemeClr val="tx2">
                    <a:lumMod val="60000"/>
                    <a:lumOff val="40000"/>
                  </a:schemeClr>
                </a:solidFill>
                <a:latin typeface="Playfair Display" panose="00000500000000000000" pitchFamily="2" charset="0"/>
              </a:rPr>
              <a:t>Case</a:t>
            </a:r>
            <a:r>
              <a:rPr sz="4000" dirty="0">
                <a:latin typeface="Playfair Display" panose="00000500000000000000" pitchFamily="2" charset="0"/>
              </a:rPr>
              <a:t> </a:t>
            </a:r>
            <a:r>
              <a:rPr sz="4000" b="0" dirty="0">
                <a:solidFill>
                  <a:schemeClr val="tx2">
                    <a:lumMod val="60000"/>
                    <a:lumOff val="40000"/>
                  </a:schemeClr>
                </a:solidFill>
                <a:latin typeface="Playfair Display" panose="00000500000000000000" pitchFamily="2" charset="0"/>
              </a:rPr>
              <a:t>Studies</a:t>
            </a:r>
            <a:r>
              <a:rPr lang="fr-FR" sz="3200" b="1" dirty="0">
                <a:solidFill>
                  <a:schemeClr val="tx2">
                    <a:lumMod val="60000"/>
                    <a:lumOff val="40000"/>
                  </a:schemeClr>
                </a:solidFill>
                <a:latin typeface="Playfair Display" panose="00000500000000000000" pitchFamily="2" charset="0"/>
              </a:rPr>
              <a:t>:</a:t>
            </a:r>
            <a:endParaRPr lang="fr-FR" sz="3200" b="1" dirty="0">
              <a:solidFill>
                <a:schemeClr val="tx2">
                  <a:lumMod val="60000"/>
                  <a:lumOff val="40000"/>
                </a:schemeClr>
              </a:solidFill>
              <a:latin typeface="Playfair Display" panose="00000500000000000000" pitchFamily="2" charset="0"/>
              <a:ea typeface="Calibri"/>
              <a:cs typeface="Calibri"/>
            </a:endParaRPr>
          </a:p>
        </p:txBody>
      </p:sp>
      <p:pic>
        <p:nvPicPr>
          <p:cNvPr id="4" name="Espace réservé du contenu 3" descr="Une image contenant texte, capture d’écran, ligne, Police&#10;&#10;Description générée automatiquement">
            <a:extLst>
              <a:ext uri="{FF2B5EF4-FFF2-40B4-BE49-F238E27FC236}">
                <a16:creationId xmlns:a16="http://schemas.microsoft.com/office/drawing/2014/main" id="{4E696BEF-0F59-168A-88CA-8F229B721676}"/>
              </a:ext>
            </a:extLst>
          </p:cNvPr>
          <p:cNvPicPr>
            <a:picLocks noGrp="1" noChangeAspect="1"/>
          </p:cNvPicPr>
          <p:nvPr>
            <p:ph idx="1"/>
          </p:nvPr>
        </p:nvPicPr>
        <p:blipFill>
          <a:blip r:embed="rId2"/>
          <a:stretch>
            <a:fillRect/>
          </a:stretch>
        </p:blipFill>
        <p:spPr>
          <a:xfrm>
            <a:off x="460174" y="1826340"/>
            <a:ext cx="3486150" cy="3028950"/>
          </a:xfrm>
        </p:spPr>
      </p:pic>
      <p:sp>
        <p:nvSpPr>
          <p:cNvPr id="5" name="ZoneTexte 4">
            <a:extLst>
              <a:ext uri="{FF2B5EF4-FFF2-40B4-BE49-F238E27FC236}">
                <a16:creationId xmlns:a16="http://schemas.microsoft.com/office/drawing/2014/main" id="{8BC6DA8D-60EB-CD47-EE63-0BFCF9CE3714}"/>
              </a:ext>
            </a:extLst>
          </p:cNvPr>
          <p:cNvSpPr txBox="1"/>
          <p:nvPr/>
        </p:nvSpPr>
        <p:spPr>
          <a:xfrm>
            <a:off x="4365522" y="1938446"/>
            <a:ext cx="431830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Low"/>
            <a:r>
              <a:rPr lang="en-US" sz="1400" dirty="0">
                <a:latin typeface="Playfair Display"/>
              </a:rPr>
              <a:t>A typical multinational retail company, for instance, has already realized increased profit margins through a cloud-based inventory management system for thousands of stores worldwide, with stocks in every store updated in real-time. The introduction has had a twin effect on reduced costs and improved customer satisfaction due to the guarantee of product availability. In this regard, telemedicine technologies have also been introduced to offer consultations from remote places of operation and reduce operations costs.</a:t>
            </a:r>
            <a:r>
              <a:rPr lang="fr-FR" sz="1400" dirty="0">
                <a:latin typeface="Playfair Display"/>
              </a:rPr>
              <a:t> </a:t>
            </a:r>
            <a:endParaRPr lang="fr-FR" sz="1400" dirty="0">
              <a:ea typeface="Calibri"/>
              <a:cs typeface="Calibri"/>
            </a:endParaRPr>
          </a:p>
        </p:txBody>
      </p:sp>
      <p:sp>
        <p:nvSpPr>
          <p:cNvPr id="6" name="ZoneTexte 5">
            <a:extLst>
              <a:ext uri="{FF2B5EF4-FFF2-40B4-BE49-F238E27FC236}">
                <a16:creationId xmlns:a16="http://schemas.microsoft.com/office/drawing/2014/main" id="{43629160-6CF4-3DDE-0598-B06771989620}"/>
              </a:ext>
            </a:extLst>
          </p:cNvPr>
          <p:cNvSpPr txBox="1"/>
          <p:nvPr/>
        </p:nvSpPr>
        <p:spPr>
          <a:xfrm>
            <a:off x="463407" y="4892919"/>
            <a:ext cx="822041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Low"/>
            <a:r>
              <a:rPr lang="en-US" sz="1400" dirty="0">
                <a:latin typeface="Playfair Display"/>
              </a:rPr>
              <a:t>Where the suite of tools at Google is concerned, it has changed the way most businesses work. The leading e-commerce company, in shifting to Google Workspace and Google Drive, managed to keep operations running. This easily allowed the company to operate with its teams at diversified locations. Assured were virtual team meetings that could be held efficiently to save on travel costs, and drive quicker decisions via Google Meet. Another excellent example is the marketing agency that used Google Docs and Sheets to create shared, real-time updates of campaign performance and further enhanced its capability for timely results delivery.</a:t>
            </a:r>
            <a:r>
              <a:rPr lang="fr-FR" sz="1400" dirty="0">
                <a:latin typeface="Playfair Display"/>
              </a:rPr>
              <a:t> </a:t>
            </a:r>
            <a:endParaRPr lang="fr-FR" sz="2400" dirty="0"/>
          </a:p>
        </p:txBody>
      </p:sp>
      <p:sp>
        <p:nvSpPr>
          <p:cNvPr id="7" name="ZoneTexte 6">
            <a:extLst>
              <a:ext uri="{FF2B5EF4-FFF2-40B4-BE49-F238E27FC236}">
                <a16:creationId xmlns:a16="http://schemas.microsoft.com/office/drawing/2014/main" id="{E334E09F-6D5B-AA68-B061-38AEE245D59F}"/>
              </a:ext>
            </a:extLst>
          </p:cNvPr>
          <p:cNvSpPr txBox="1"/>
          <p:nvPr/>
        </p:nvSpPr>
        <p:spPr>
          <a:xfrm>
            <a:off x="459268" y="707522"/>
            <a:ext cx="86805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Low"/>
            <a:r>
              <a:rPr lang="en-US" sz="1400" dirty="0">
                <a:latin typeface="Playfair Display"/>
                <a:cs typeface="Segoe UI"/>
              </a:rPr>
              <a:t>Information and Communication Technology has changed the face of business times through innovation, efficiency, and collaboration across borders. There are several real examples showing how companies have leveraged ICT to achieve milestones and successes.</a:t>
            </a:r>
            <a:r>
              <a:rPr lang="fr-FR" sz="1400" dirty="0">
                <a:latin typeface="Playfair Display"/>
              </a:rPr>
              <a:t> </a:t>
            </a:r>
          </a:p>
          <a:p>
            <a:pPr algn="just"/>
            <a:endParaRPr lang="fr-FR" sz="1400" dirty="0">
              <a:latin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a:extLst>
              <a:ext uri="{FF2B5EF4-FFF2-40B4-BE49-F238E27FC236}">
                <a16:creationId xmlns:a16="http://schemas.microsoft.com/office/drawing/2014/main" id="{3E605CA8-ECB3-779A-F258-9CB66648BFB1}"/>
              </a:ext>
            </a:extLst>
          </p:cNvPr>
          <p:cNvGraphicFramePr>
            <a:graphicFrameLocks noGrp="1"/>
          </p:cNvGraphicFramePr>
          <p:nvPr>
            <p:extLst>
              <p:ext uri="{D42A27DB-BD31-4B8C-83A1-F6EECF244321}">
                <p14:modId xmlns:p14="http://schemas.microsoft.com/office/powerpoint/2010/main" val="3425246712"/>
              </p:ext>
            </p:extLst>
          </p:nvPr>
        </p:nvGraphicFramePr>
        <p:xfrm>
          <a:off x="1609726" y="3576903"/>
          <a:ext cx="5924548" cy="2108200"/>
        </p:xfrm>
        <a:graphic>
          <a:graphicData uri="http://schemas.openxmlformats.org/drawingml/2006/table">
            <a:tbl>
              <a:tblPr bandRow="1">
                <a:tableStyleId>{5C22544A-7EE6-4342-B048-85BDC9FD1C3A}</a:tableStyleId>
              </a:tblPr>
              <a:tblGrid>
                <a:gridCol w="1533524">
                  <a:extLst>
                    <a:ext uri="{9D8B030D-6E8A-4147-A177-3AD203B41FA5}">
                      <a16:colId xmlns:a16="http://schemas.microsoft.com/office/drawing/2014/main" val="3047854981"/>
                    </a:ext>
                  </a:extLst>
                </a:gridCol>
                <a:gridCol w="1771649">
                  <a:extLst>
                    <a:ext uri="{9D8B030D-6E8A-4147-A177-3AD203B41FA5}">
                      <a16:colId xmlns:a16="http://schemas.microsoft.com/office/drawing/2014/main" val="3186002783"/>
                    </a:ext>
                  </a:extLst>
                </a:gridCol>
                <a:gridCol w="2619375">
                  <a:extLst>
                    <a:ext uri="{9D8B030D-6E8A-4147-A177-3AD203B41FA5}">
                      <a16:colId xmlns:a16="http://schemas.microsoft.com/office/drawing/2014/main" val="1404006365"/>
                    </a:ext>
                  </a:extLst>
                </a:gridCol>
              </a:tblGrid>
              <a:tr h="190500">
                <a:tc>
                  <a:txBody>
                    <a:bodyPr/>
                    <a:lstStyle/>
                    <a:p>
                      <a:pPr algn="ctr" rtl="0" fontAlgn="base">
                        <a:lnSpc>
                          <a:spcPts val="1275"/>
                        </a:lnSpc>
                      </a:pPr>
                      <a:r>
                        <a:rPr lang="en-US" sz="1100" b="1" i="0">
                          <a:solidFill>
                            <a:schemeClr val="tx1"/>
                          </a:solidFill>
                          <a:effectLst/>
                          <a:latin typeface="Playfair Display"/>
                        </a:rPr>
                        <a:t>company</a:t>
                      </a:r>
                      <a:r>
                        <a:rPr lang="en-US" sz="1100" b="0" i="0">
                          <a:solidFill>
                            <a:schemeClr val="tx1"/>
                          </a:solidFill>
                          <a:effectLst/>
                          <a:latin typeface="Playfair Display"/>
                        </a:rPr>
                        <a:t> </a:t>
                      </a:r>
                      <a:endParaRPr lang="en-US" b="0" i="0">
                        <a:solidFill>
                          <a:schemeClr val="tx1"/>
                        </a:solidFill>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1" i="0">
                          <a:effectLst/>
                          <a:latin typeface="Playfair Display"/>
                        </a:rPr>
                        <a:t>ICT tools</a:t>
                      </a:r>
                      <a:r>
                        <a:rPr lang="en-US" sz="1100" b="0" i="0">
                          <a:effectLst/>
                          <a:latin typeface="Playfair Display"/>
                        </a:rPr>
                        <a:t> </a:t>
                      </a:r>
                      <a:endParaRPr lang="en-US" b="0" i="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1" i="0" dirty="0">
                          <a:effectLst/>
                          <a:latin typeface="Playfair Display"/>
                        </a:rPr>
                        <a:t>Outcome</a:t>
                      </a:r>
                      <a:r>
                        <a:rPr lang="en-US" sz="1100" b="0" i="0" dirty="0">
                          <a:effectLst/>
                          <a:latin typeface="Playfair Display"/>
                        </a:rPr>
                        <a:t> </a:t>
                      </a:r>
                      <a:endParaRPr lang="en-US" b="0" i="0" dirty="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4696742"/>
                  </a:ext>
                </a:extLst>
              </a:tr>
              <a:tr h="190500">
                <a:tc>
                  <a:txBody>
                    <a:bodyPr/>
                    <a:lstStyle/>
                    <a:p>
                      <a:pPr algn="ctr" rtl="0" fontAlgn="base">
                        <a:lnSpc>
                          <a:spcPts val="1275"/>
                        </a:lnSpc>
                      </a:pPr>
                      <a:r>
                        <a:rPr lang="en-US" sz="1100" b="0" i="0">
                          <a:solidFill>
                            <a:schemeClr val="tx1"/>
                          </a:solidFill>
                          <a:effectLst/>
                          <a:latin typeface="Playfair Display"/>
                        </a:rPr>
                        <a:t>Retail company </a:t>
                      </a:r>
                      <a:endParaRPr lang="en-US" b="0" i="0">
                        <a:solidFill>
                          <a:schemeClr val="tx1"/>
                        </a:solidFill>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0" i="0">
                          <a:effectLst/>
                          <a:latin typeface="Playfair Display"/>
                        </a:rPr>
                        <a:t>Cloud based inventory system </a:t>
                      </a:r>
                      <a:endParaRPr lang="en-US" b="0" i="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0" i="0">
                          <a:effectLst/>
                          <a:latin typeface="Playfair Display"/>
                        </a:rPr>
                        <a:t>Real time stock update, cost reduction, increased customer satisfaction </a:t>
                      </a:r>
                      <a:endParaRPr lang="en-US" b="0" i="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1497421"/>
                  </a:ext>
                </a:extLst>
              </a:tr>
              <a:tr h="190500">
                <a:tc>
                  <a:txBody>
                    <a:bodyPr/>
                    <a:lstStyle/>
                    <a:p>
                      <a:pPr algn="ctr" rtl="0" fontAlgn="base">
                        <a:lnSpc>
                          <a:spcPts val="1275"/>
                        </a:lnSpc>
                      </a:pPr>
                      <a:r>
                        <a:rPr lang="en-US" sz="1100" b="0" i="0">
                          <a:solidFill>
                            <a:schemeClr val="tx1"/>
                          </a:solidFill>
                          <a:effectLst/>
                          <a:latin typeface="Playfair Display"/>
                        </a:rPr>
                        <a:t>E-commerce company </a:t>
                      </a:r>
                      <a:endParaRPr lang="en-US" b="0" i="0">
                        <a:solidFill>
                          <a:schemeClr val="tx1"/>
                        </a:solidFill>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0" i="0">
                          <a:effectLst/>
                          <a:latin typeface="Playfair Display"/>
                        </a:rPr>
                        <a:t>Google workspace </a:t>
                      </a:r>
                      <a:endParaRPr lang="en-US" b="0" i="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0" i="0">
                          <a:effectLst/>
                          <a:latin typeface="Playfair Display"/>
                        </a:rPr>
                        <a:t>Efficient remote operations, cost saving on travel, faster decision making </a:t>
                      </a:r>
                      <a:endParaRPr lang="en-US" b="0" i="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972476"/>
                  </a:ext>
                </a:extLst>
              </a:tr>
              <a:tr h="190500">
                <a:tc>
                  <a:txBody>
                    <a:bodyPr/>
                    <a:lstStyle/>
                    <a:p>
                      <a:pPr algn="ctr" rtl="0" fontAlgn="base">
                        <a:lnSpc>
                          <a:spcPts val="1275"/>
                        </a:lnSpc>
                      </a:pPr>
                      <a:r>
                        <a:rPr lang="en-US" sz="1100" b="0" i="0">
                          <a:solidFill>
                            <a:schemeClr val="tx1"/>
                          </a:solidFill>
                          <a:effectLst/>
                          <a:latin typeface="Playfair Display"/>
                        </a:rPr>
                        <a:t>Financial institution </a:t>
                      </a:r>
                      <a:endParaRPr lang="en-US" b="0" i="0">
                        <a:solidFill>
                          <a:schemeClr val="tx1"/>
                        </a:solidFill>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0" i="0">
                          <a:effectLst/>
                          <a:latin typeface="Playfair Display"/>
                        </a:rPr>
                        <a:t>Microsoft teams </a:t>
                      </a:r>
                      <a:endParaRPr lang="en-US" b="0" i="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0" i="0">
                          <a:effectLst/>
                          <a:latin typeface="Playfair Display"/>
                        </a:rPr>
                        <a:t>Secure global communication, streamlined workflow management. </a:t>
                      </a:r>
                      <a:endParaRPr lang="en-US" b="0" i="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2472588"/>
                  </a:ext>
                </a:extLst>
              </a:tr>
              <a:tr h="190500">
                <a:tc>
                  <a:txBody>
                    <a:bodyPr/>
                    <a:lstStyle/>
                    <a:p>
                      <a:pPr algn="ctr" rtl="0" fontAlgn="base">
                        <a:lnSpc>
                          <a:spcPts val="1275"/>
                        </a:lnSpc>
                      </a:pPr>
                      <a:r>
                        <a:rPr lang="en-US" sz="1100" b="0" i="0">
                          <a:solidFill>
                            <a:schemeClr val="tx1"/>
                          </a:solidFill>
                          <a:effectLst/>
                          <a:latin typeface="Playfair Display"/>
                        </a:rPr>
                        <a:t>Nonprofit organization </a:t>
                      </a:r>
                      <a:endParaRPr lang="en-US" b="0" i="0">
                        <a:solidFill>
                          <a:schemeClr val="tx1"/>
                        </a:solidFill>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0" i="0" dirty="0">
                          <a:effectLst/>
                          <a:latin typeface="Playfair Display"/>
                        </a:rPr>
                        <a:t>Microsoft office 365 </a:t>
                      </a:r>
                      <a:endParaRPr lang="en-US" b="0" i="0" dirty="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ase">
                        <a:lnSpc>
                          <a:spcPts val="1275"/>
                        </a:lnSpc>
                      </a:pPr>
                      <a:r>
                        <a:rPr lang="en-US" sz="1100" b="0" i="0" dirty="0">
                          <a:effectLst/>
                          <a:latin typeface="Playfair Display"/>
                        </a:rPr>
                        <a:t>Professional campaign material, efficient document sharing. </a:t>
                      </a:r>
                      <a:endParaRPr lang="en-US" b="0" i="0" dirty="0">
                        <a:effectLst/>
                        <a:latin typeface="Playfair Display"/>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4465608"/>
                  </a:ext>
                </a:extLst>
              </a:tr>
            </a:tbl>
          </a:graphicData>
        </a:graphic>
      </p:graphicFrame>
      <p:sp>
        <p:nvSpPr>
          <p:cNvPr id="2" name="TextBox 1">
            <a:extLst>
              <a:ext uri="{FF2B5EF4-FFF2-40B4-BE49-F238E27FC236}">
                <a16:creationId xmlns:a16="http://schemas.microsoft.com/office/drawing/2014/main" id="{6075512E-9382-3BD5-BEB0-F7CE9F422344}"/>
              </a:ext>
            </a:extLst>
          </p:cNvPr>
          <p:cNvSpPr txBox="1"/>
          <p:nvPr/>
        </p:nvSpPr>
        <p:spPr>
          <a:xfrm>
            <a:off x="457200" y="832884"/>
            <a:ext cx="7993626" cy="2332946"/>
          </a:xfrm>
          <a:prstGeom prst="rect">
            <a:avLst/>
          </a:prstGeom>
          <a:noFill/>
        </p:spPr>
        <p:txBody>
          <a:bodyPr wrap="square" rtlCol="0">
            <a:spAutoFit/>
          </a:bodyPr>
          <a:lstStyle/>
          <a:p>
            <a:pPr marL="0" marR="0" lvl="0" indent="0" algn="just"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Playfair Display"/>
                <a:ea typeface="+mn-ea"/>
                <a:cs typeface="+mn-cs"/>
              </a:rPr>
              <a:t>Similarly, Microsoft tools have armed businesses in smoothing processes. One of the world's largest financial institutions began to use Microsoft Teams for secure communication and sharing of files among employees worldwide. This modernization brought about efficiency, and management of workflows was put in order. Also, the nonprofit organization used Microsoft Office 365 for managing fundraising campaigns whereby they created professional-grade material with minimal resources, storing and sharing key documents via OneDrive.</a:t>
            </a:r>
            <a:endParaRPr kumimoji="0" lang="fr-FR" sz="1400" b="0" i="0" u="none" strike="noStrike" kern="1200" cap="none" spc="0" normalizeH="0" baseline="0" noProof="0" dirty="0">
              <a:ln>
                <a:noFill/>
              </a:ln>
              <a:solidFill>
                <a:prstClr val="black"/>
              </a:solidFill>
              <a:effectLst/>
              <a:uLnTx/>
              <a:uFillTx/>
              <a:latin typeface="Playfair Display"/>
              <a:ea typeface="+mn-ea"/>
              <a:cs typeface="+mn-cs"/>
            </a:endParaRPr>
          </a:p>
          <a:p>
            <a:pPr marL="0" marR="0" lvl="0" indent="0" algn="just"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Playfair Display"/>
                <a:ea typeface="+mn-ea"/>
                <a:cs typeface="+mn-cs"/>
              </a:rPr>
              <a:t>  These case studies are examples of how this transformation has been ignited in the field, specially by implementations like Google and Microsoft. They further underpin how strategic adoption of technologies results in actual tangible growth, innovation, and success in business;</a:t>
            </a:r>
            <a:endParaRPr kumimoji="0" lang="fr-FR" sz="1400" b="0" i="0" u="none" strike="noStrike" kern="1200" cap="none" spc="0" normalizeH="0" baseline="0" noProof="0" dirty="0">
              <a:ln>
                <a:noFill/>
              </a:ln>
              <a:solidFill>
                <a:prstClr val="black"/>
              </a:solidFill>
              <a:effectLst/>
              <a:uLnTx/>
              <a:uFillTx/>
              <a:latin typeface="Playfair Display"/>
              <a:ea typeface="+mn-ea"/>
              <a:cs typeface="+mn-cs"/>
            </a:endParaRPr>
          </a:p>
          <a:p>
            <a:pPr marL="0" marR="0" lvl="0" indent="0" algn="just"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Playfair Display"/>
                <a:ea typeface="+mn-ea"/>
                <a:cs typeface="+mn-cs"/>
              </a:rPr>
              <a:t>therefore, making ICT a necessity in today's business world.</a:t>
            </a:r>
            <a:endParaRPr kumimoji="0" lang="fr-FR" sz="1400" b="0" i="0" u="none" strike="noStrike" kern="1200" cap="none" spc="0" normalizeH="0" baseline="0" noProof="0" dirty="0">
              <a:ln>
                <a:noFill/>
              </a:ln>
              <a:solidFill>
                <a:prstClr val="black"/>
              </a:solidFill>
              <a:effectLst/>
              <a:uLnTx/>
              <a:uFillTx/>
              <a:latin typeface="Playfair Display"/>
              <a:ea typeface="+mn-ea"/>
              <a:cs typeface="+mn-cs"/>
            </a:endParaRPr>
          </a:p>
        </p:txBody>
      </p:sp>
    </p:spTree>
    <p:extLst>
      <p:ext uri="{BB962C8B-B14F-4D97-AF65-F5344CB8AC3E}">
        <p14:creationId xmlns:p14="http://schemas.microsoft.com/office/powerpoint/2010/main" val="410736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006" y="349315"/>
            <a:ext cx="3185652" cy="512023"/>
          </a:xfrm>
        </p:spPr>
        <p:txBody>
          <a:bodyPr>
            <a:noAutofit/>
          </a:bodyPr>
          <a:lstStyle/>
          <a:p>
            <a:r>
              <a:rPr lang="en-US" sz="3200" b="0" dirty="0">
                <a:solidFill>
                  <a:schemeClr val="tx2">
                    <a:lumMod val="60000"/>
                    <a:lumOff val="40000"/>
                  </a:schemeClr>
                </a:solidFill>
                <a:latin typeface="Playfair Display" panose="00000500000000000000" pitchFamily="2" charset="0"/>
              </a:rPr>
              <a:t>V. </a:t>
            </a:r>
            <a:r>
              <a:rPr sz="3200" b="0" dirty="0">
                <a:solidFill>
                  <a:schemeClr val="tx2">
                    <a:lumMod val="60000"/>
                    <a:lumOff val="40000"/>
                  </a:schemeClr>
                </a:solidFill>
                <a:latin typeface="Playfair Display" panose="00000500000000000000" pitchFamily="2" charset="0"/>
              </a:rPr>
              <a:t>Conclusion</a:t>
            </a:r>
          </a:p>
        </p:txBody>
      </p:sp>
      <p:sp>
        <p:nvSpPr>
          <p:cNvPr id="3" name="Content Placeholder 2"/>
          <p:cNvSpPr>
            <a:spLocks noGrp="1"/>
          </p:cNvSpPr>
          <p:nvPr>
            <p:ph idx="1"/>
          </p:nvPr>
        </p:nvSpPr>
        <p:spPr>
          <a:xfrm>
            <a:off x="494071" y="1051782"/>
            <a:ext cx="8155858" cy="5456903"/>
          </a:xfrm>
        </p:spPr>
        <p:txBody>
          <a:bodyPr vert="horz" lIns="91440" tIns="45720" rIns="91440" bIns="45720" rtlCol="0" anchor="t">
            <a:normAutofit/>
          </a:bodyPr>
          <a:lstStyle/>
          <a:p>
            <a:pPr marL="0" indent="0" algn="justLow">
              <a:buNone/>
            </a:pPr>
            <a:r>
              <a:rPr lang="en-US" sz="1400" dirty="0">
                <a:latin typeface="Playfair Display"/>
                <a:ea typeface="Calibri"/>
                <a:cs typeface="Calibri"/>
              </a:rPr>
              <a:t>The use of Information and Communications Technology (ICT) has transformed the business landscape by enabling innovation, improving efficiency, and fostering global collaboration. Throughout our exploration, we’ve delved into various aspects of ICT and its real-world applications, showcasing the profound effects technology has had on businesses and organizations globally.</a:t>
            </a:r>
          </a:p>
          <a:p>
            <a:pPr algn="justLow"/>
            <a:endParaRPr lang="en-US" sz="1400" dirty="0">
              <a:latin typeface="Playfair Display"/>
              <a:ea typeface="Calibri"/>
              <a:cs typeface="Calibri"/>
            </a:endParaRPr>
          </a:p>
          <a:p>
            <a:pPr marL="0" indent="0" algn="justLow">
              <a:buNone/>
            </a:pPr>
            <a:r>
              <a:rPr lang="en-US" sz="1400" dirty="0">
                <a:latin typeface="Playfair Display"/>
                <a:ea typeface="Calibri"/>
                <a:cs typeface="Calibri"/>
              </a:rPr>
              <a:t>First of all, Microsoft-from the mere tools like Microsoft Word, PowerPoint, and Excel to complex forms in the shape of Microsoft Teams and OneDrive-these totally changed workplace productivity and allowed sharing and multitasking with the greatest of ease.</a:t>
            </a:r>
          </a:p>
          <a:p>
            <a:pPr algn="justLow"/>
            <a:endParaRPr lang="en-US" sz="1400" dirty="0">
              <a:latin typeface="Playfair Display"/>
              <a:ea typeface="Calibri"/>
              <a:cs typeface="Calibri"/>
            </a:endParaRPr>
          </a:p>
          <a:p>
            <a:pPr marL="0" indent="0" algn="justLow">
              <a:buNone/>
            </a:pPr>
            <a:r>
              <a:rPr lang="en-US" sz="1400" dirty="0">
                <a:latin typeface="Playfair Display"/>
                <a:ea typeface="Calibri"/>
                <a:cs typeface="Calibri"/>
              </a:rPr>
              <a:t>That session had been an overview of what developers and organizations use in Git and GitHub: Git for version control and GitHub for creating software applications, ranging from storing code, collaboration through pulls and issues to testing and deployment.</a:t>
            </a:r>
          </a:p>
          <a:p>
            <a:pPr algn="justLow"/>
            <a:endParaRPr lang="en-US" sz="1400" dirty="0">
              <a:latin typeface="Playfair Display"/>
              <a:ea typeface="Calibri"/>
              <a:cs typeface="Calibri"/>
            </a:endParaRPr>
          </a:p>
          <a:p>
            <a:pPr marL="0" indent="0" algn="justLow">
              <a:buNone/>
            </a:pPr>
            <a:r>
              <a:rPr lang="en-US" sz="1400" dirty="0">
                <a:latin typeface="Playfair Display"/>
                <a:ea typeface="Calibri"/>
                <a:cs typeface="Calibri"/>
              </a:rPr>
              <a:t>To put this into tangible perspective, we had explored a number of case studies in the real world where businesses were using ICT to help their companies thrive. For example, a large retail multinational company used the cloud to implement an inventory system that would help it keep track of its stock in real time, and this would satisfy customers. Healthcare providers adopted telemedicine to extend better care to patients in remote areas, while businesses like e-commerce firms moved to streamline their operations on Google Workspace, an integrated set of tools comprising Google Meet, Google Docs, and Sheets.</a:t>
            </a:r>
          </a:p>
          <a:p>
            <a:pPr marL="0" indent="0" algn="ctr">
              <a:buNone/>
            </a:pPr>
            <a:endParaRPr lang="en-US" sz="1400" dirty="0">
              <a:latin typeface="Playfair Display"/>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EB871B-4044-FBAC-74E5-AD4A91849A67}"/>
              </a:ext>
            </a:extLst>
          </p:cNvPr>
          <p:cNvSpPr txBox="1"/>
          <p:nvPr/>
        </p:nvSpPr>
        <p:spPr>
          <a:xfrm>
            <a:off x="737419" y="1740310"/>
            <a:ext cx="7669161" cy="2763834"/>
          </a:xfrm>
          <a:prstGeom prst="rect">
            <a:avLst/>
          </a:prstGeom>
          <a:noFill/>
        </p:spPr>
        <p:txBody>
          <a:bodyPr wrap="square" rtlCol="0">
            <a:spAutoFit/>
          </a:bodyPr>
          <a:lstStyle/>
          <a:p>
            <a:pPr marR="0" lvl="0" algn="justLow" defTabSz="457200" rtl="0" eaLnBrk="1" fontAlgn="auto" latinLnBrk="0" hangingPunct="1">
              <a:lnSpc>
                <a:spcPct val="100000"/>
              </a:lnSpc>
              <a:spcBef>
                <a:spcPct val="20000"/>
              </a:spcBef>
              <a:spcAft>
                <a:spcPts val="0"/>
              </a:spcAft>
              <a:buClrTx/>
              <a:buSzTx/>
              <a:tabLst/>
              <a:defRPr/>
            </a:pPr>
            <a:r>
              <a:rPr kumimoji="0" lang="en-US" sz="1400" b="0" i="0" u="none" strike="noStrike" kern="1200" cap="none" spc="0" normalizeH="0" baseline="0" noProof="0" dirty="0">
                <a:ln>
                  <a:noFill/>
                </a:ln>
                <a:solidFill>
                  <a:prstClr val="black"/>
                </a:solidFill>
                <a:effectLst/>
                <a:uLnTx/>
                <a:uFillTx/>
                <a:latin typeface="Playfair Display"/>
                <a:ea typeface="Calibri"/>
                <a:cs typeface="Calibri"/>
              </a:rPr>
              <a:t>Also, the productivity of the financial institution that had made use of Microsoft Teams in securely communicating with its team across the world increased. Non-profit organizations have also used Microsoft Office 365 in managing their campaigns efficiently by making use of OneDrive for file sharing and ensuring that data is secure.</a:t>
            </a:r>
          </a:p>
          <a:p>
            <a:pPr marL="342900" marR="0" lvl="0" indent="-342900" algn="justLow" defTabSz="457200" rtl="0" eaLnBrk="1" fontAlgn="auto" latinLnBrk="0" hangingPunct="1">
              <a:lnSpc>
                <a:spcPct val="100000"/>
              </a:lnSpc>
              <a:spcBef>
                <a:spcPct val="20000"/>
              </a:spcBef>
              <a:spcAft>
                <a:spcPts val="0"/>
              </a:spcAft>
              <a:buClrTx/>
              <a:buSzTx/>
              <a:buFont typeface="Arial"/>
              <a:buChar char="•"/>
              <a:tabLst/>
              <a:defRPr/>
            </a:pPr>
            <a:endParaRPr kumimoji="0" lang="en-US" sz="1400" b="0" i="0" u="none" strike="noStrike" kern="1200" cap="none" spc="0" normalizeH="0" baseline="0" noProof="0" dirty="0">
              <a:ln>
                <a:noFill/>
              </a:ln>
              <a:solidFill>
                <a:prstClr val="black"/>
              </a:solidFill>
              <a:effectLst/>
              <a:uLnTx/>
              <a:uFillTx/>
              <a:latin typeface="Playfair Display"/>
              <a:ea typeface="Calibri"/>
              <a:cs typeface="Calibri"/>
            </a:endParaRPr>
          </a:p>
          <a:p>
            <a:pPr marR="0" lvl="0" algn="justLow" defTabSz="457200" rtl="0" eaLnBrk="1" fontAlgn="auto" latinLnBrk="0" hangingPunct="1">
              <a:lnSpc>
                <a:spcPct val="100000"/>
              </a:lnSpc>
              <a:spcBef>
                <a:spcPct val="20000"/>
              </a:spcBef>
              <a:spcAft>
                <a:spcPts val="0"/>
              </a:spcAft>
              <a:buClrTx/>
              <a:buSzTx/>
              <a:tabLst/>
              <a:defRPr/>
            </a:pPr>
            <a:r>
              <a:rPr kumimoji="0" lang="en-US" sz="1400" b="0" i="0" u="none" strike="noStrike" kern="1200" cap="none" spc="0" normalizeH="0" baseline="0" noProof="0" dirty="0">
                <a:ln>
                  <a:noFill/>
                </a:ln>
                <a:solidFill>
                  <a:prstClr val="black"/>
                </a:solidFill>
                <a:effectLst/>
                <a:uLnTx/>
                <a:uFillTx/>
                <a:latin typeface="Playfair Display"/>
                <a:ea typeface="Calibri"/>
                <a:cs typeface="Calibri"/>
              </a:rPr>
              <a:t>It also investigates how the adoption of ICT has impacted not only productivity and internal coordination within organizations but also opened up new opportunities for innovative and outreach possibilities around the globe. From basic productivity tools to advanced functions of GitHub, everything is covered in this regard, including telemedicine. The best thing is that technology keeps on changing continuously in the way of working and connecting. Thus, the role of ICT itself will make it inseparable from life and modern works because it has huge potential to change industries in the future.</a:t>
            </a:r>
          </a:p>
        </p:txBody>
      </p:sp>
    </p:spTree>
    <p:extLst>
      <p:ext uri="{BB962C8B-B14F-4D97-AF65-F5344CB8AC3E}">
        <p14:creationId xmlns:p14="http://schemas.microsoft.com/office/powerpoint/2010/main" val="161071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1F0643-387A-62DE-83BD-6D9AC9B4E861}"/>
              </a:ext>
            </a:extLst>
          </p:cNvPr>
          <p:cNvSpPr txBox="1"/>
          <p:nvPr/>
        </p:nvSpPr>
        <p:spPr>
          <a:xfrm>
            <a:off x="2643648" y="2869860"/>
            <a:ext cx="3856703" cy="830997"/>
          </a:xfrm>
          <a:prstGeom prst="rect">
            <a:avLst/>
          </a:prstGeom>
          <a:noFill/>
        </p:spPr>
        <p:txBody>
          <a:bodyPr wrap="square" rtlCol="0">
            <a:spAutoFit/>
          </a:bodyPr>
          <a:lstStyle/>
          <a:p>
            <a:pPr algn="ctr"/>
            <a:r>
              <a:rPr lang="en-US" sz="2400" dirty="0">
                <a:solidFill>
                  <a:schemeClr val="tx2">
                    <a:lumMod val="60000"/>
                    <a:lumOff val="40000"/>
                  </a:schemeClr>
                </a:solidFill>
                <a:latin typeface="Lucida Calligraphy" panose="03010101010101010101" pitchFamily="66" charset="0"/>
              </a:rPr>
              <a:t>Thank you so much for reading</a:t>
            </a:r>
          </a:p>
        </p:txBody>
      </p:sp>
    </p:spTree>
    <p:extLst>
      <p:ext uri="{BB962C8B-B14F-4D97-AF65-F5344CB8AC3E}">
        <p14:creationId xmlns:p14="http://schemas.microsoft.com/office/powerpoint/2010/main" val="154415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900" y="1238864"/>
            <a:ext cx="5296200" cy="826057"/>
          </a:xfrm>
        </p:spPr>
        <p:txBody>
          <a:bodyPr>
            <a:normAutofit/>
          </a:bodyPr>
          <a:lstStyle/>
          <a:p>
            <a:r>
              <a:rPr dirty="0">
                <a:latin typeface="Playfair Display" panose="00000500000000000000" pitchFamily="2" charset="0"/>
              </a:rPr>
              <a:t>Table of Contents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dirty="0">
                <a:latin typeface="Playfair Display" panose="00000500000000000000" pitchFamily="2" charset="0"/>
              </a:rPr>
              <a:t>1. Introduction</a:t>
            </a:r>
          </a:p>
          <a:p>
            <a:pPr marL="0" indent="0">
              <a:buNone/>
            </a:pPr>
            <a:r>
              <a:rPr dirty="0">
                <a:latin typeface="Playfair Display" panose="00000500000000000000" pitchFamily="2" charset="0"/>
              </a:rPr>
              <a:t>2. Evolution of ICT</a:t>
            </a:r>
            <a:endParaRPr dirty="0">
              <a:latin typeface="Playfair Display" panose="00000500000000000000" pitchFamily="2" charset="0"/>
              <a:ea typeface="Calibri"/>
              <a:cs typeface="Calibri"/>
            </a:endParaRPr>
          </a:p>
          <a:p>
            <a:pPr marL="0" indent="0">
              <a:buNone/>
            </a:pPr>
            <a:r>
              <a:rPr dirty="0">
                <a:latin typeface="Playfair Display" panose="00000500000000000000" pitchFamily="2" charset="0"/>
              </a:rPr>
              <a:t>3. ICT Tools and Technologies</a:t>
            </a:r>
            <a:endParaRPr dirty="0">
              <a:latin typeface="Playfair Display" panose="00000500000000000000" pitchFamily="2" charset="0"/>
              <a:ea typeface="Calibri"/>
              <a:cs typeface="Calibri"/>
            </a:endParaRPr>
          </a:p>
          <a:p>
            <a:pPr marL="0" indent="0">
              <a:buNone/>
            </a:pPr>
            <a:r>
              <a:rPr lang="en-US" dirty="0">
                <a:latin typeface="Playfair Display" panose="00000500000000000000" pitchFamily="2" charset="0"/>
              </a:rPr>
              <a:t>     </a:t>
            </a:r>
            <a:r>
              <a:rPr dirty="0">
                <a:latin typeface="Playfair Display" panose="00000500000000000000" pitchFamily="2" charset="0"/>
              </a:rPr>
              <a:t> - </a:t>
            </a:r>
            <a:r>
              <a:rPr dirty="0">
                <a:solidFill>
                  <a:schemeClr val="tx2">
                    <a:lumMod val="60000"/>
                    <a:lumOff val="40000"/>
                  </a:schemeClr>
                </a:solidFill>
                <a:latin typeface="Playfair Display" panose="00000500000000000000" pitchFamily="2" charset="0"/>
              </a:rPr>
              <a:t>Google Services</a:t>
            </a:r>
            <a:endParaRPr lang="en-US" dirty="0">
              <a:solidFill>
                <a:schemeClr val="tx2">
                  <a:lumMod val="60000"/>
                  <a:lumOff val="40000"/>
                </a:schemeClr>
              </a:solidFill>
              <a:latin typeface="Playfair Display" panose="00000500000000000000" pitchFamily="2" charset="0"/>
            </a:endParaRPr>
          </a:p>
          <a:p>
            <a:pPr marL="0" indent="0">
              <a:buNone/>
            </a:pPr>
            <a:r>
              <a:rPr lang="en-US" dirty="0">
                <a:latin typeface="Playfair Display" panose="00000500000000000000" pitchFamily="2" charset="0"/>
              </a:rPr>
              <a:t>     </a:t>
            </a:r>
            <a:r>
              <a:rPr dirty="0">
                <a:latin typeface="Playfair Display" panose="00000500000000000000" pitchFamily="2" charset="0"/>
              </a:rPr>
              <a:t> -</a:t>
            </a:r>
            <a:r>
              <a:rPr dirty="0">
                <a:solidFill>
                  <a:schemeClr val="tx2">
                    <a:lumMod val="60000"/>
                    <a:lumOff val="40000"/>
                  </a:schemeClr>
                </a:solidFill>
                <a:latin typeface="Playfair Display" panose="00000500000000000000" pitchFamily="2" charset="0"/>
              </a:rPr>
              <a:t> Microsoft Tools</a:t>
            </a:r>
            <a:endParaRPr dirty="0">
              <a:solidFill>
                <a:schemeClr val="tx2">
                  <a:lumMod val="60000"/>
                  <a:lumOff val="40000"/>
                </a:schemeClr>
              </a:solidFill>
              <a:latin typeface="Playfair Display" panose="00000500000000000000" pitchFamily="2" charset="0"/>
              <a:ea typeface="Calibri"/>
              <a:cs typeface="Calibri"/>
            </a:endParaRPr>
          </a:p>
          <a:p>
            <a:pPr marL="0" indent="0">
              <a:buNone/>
            </a:pPr>
            <a:r>
              <a:rPr lang="en-US" dirty="0">
                <a:latin typeface="Playfair Display" panose="00000500000000000000" pitchFamily="2" charset="0"/>
              </a:rPr>
              <a:t>     </a:t>
            </a:r>
            <a:r>
              <a:rPr dirty="0">
                <a:latin typeface="Playfair Display" panose="00000500000000000000" pitchFamily="2" charset="0"/>
              </a:rPr>
              <a:t> - </a:t>
            </a:r>
            <a:r>
              <a:rPr dirty="0">
                <a:solidFill>
                  <a:schemeClr val="tx2">
                    <a:lumMod val="60000"/>
                    <a:lumOff val="40000"/>
                  </a:schemeClr>
                </a:solidFill>
                <a:latin typeface="Playfair Display" panose="00000500000000000000" pitchFamily="2" charset="0"/>
              </a:rPr>
              <a:t>Version Control Systems</a:t>
            </a:r>
            <a:endParaRPr lang="en-US" dirty="0">
              <a:solidFill>
                <a:schemeClr val="tx2">
                  <a:lumMod val="60000"/>
                  <a:lumOff val="40000"/>
                </a:schemeClr>
              </a:solidFill>
              <a:latin typeface="Playfair Display" panose="00000500000000000000" pitchFamily="2" charset="0"/>
            </a:endParaRPr>
          </a:p>
          <a:p>
            <a:pPr marL="0" indent="0">
              <a:buNone/>
            </a:pPr>
            <a:r>
              <a:rPr lang="en-US" dirty="0">
                <a:latin typeface="Playfair Display" panose="00000500000000000000" pitchFamily="2" charset="0"/>
              </a:rPr>
              <a:t>     </a:t>
            </a:r>
            <a:r>
              <a:rPr dirty="0">
                <a:latin typeface="Playfair Display" panose="00000500000000000000" pitchFamily="2" charset="0"/>
              </a:rPr>
              <a:t> - </a:t>
            </a:r>
            <a:r>
              <a:rPr dirty="0">
                <a:solidFill>
                  <a:schemeClr val="tx2">
                    <a:lumMod val="60000"/>
                    <a:lumOff val="40000"/>
                  </a:schemeClr>
                </a:solidFill>
                <a:latin typeface="Playfair Display" panose="00000500000000000000" pitchFamily="2" charset="0"/>
              </a:rPr>
              <a:t>LaTeX</a:t>
            </a:r>
            <a:endParaRPr dirty="0">
              <a:solidFill>
                <a:schemeClr val="tx2">
                  <a:lumMod val="60000"/>
                  <a:lumOff val="40000"/>
                </a:schemeClr>
              </a:solidFill>
              <a:latin typeface="Playfair Display" panose="00000500000000000000" pitchFamily="2" charset="0"/>
              <a:ea typeface="Calibri"/>
              <a:cs typeface="Calibri"/>
            </a:endParaRPr>
          </a:p>
          <a:p>
            <a:pPr marL="0" indent="0">
              <a:buNone/>
            </a:pPr>
            <a:r>
              <a:rPr dirty="0">
                <a:latin typeface="Playfair Display" panose="00000500000000000000" pitchFamily="2" charset="0"/>
              </a:rPr>
              <a:t>4. Case Studies</a:t>
            </a:r>
            <a:endParaRPr dirty="0">
              <a:latin typeface="Playfair Display" panose="00000500000000000000" pitchFamily="2" charset="0"/>
              <a:ea typeface="Calibri"/>
              <a:cs typeface="Calibri"/>
            </a:endParaRPr>
          </a:p>
          <a:p>
            <a:pPr marL="0" indent="0">
              <a:buNone/>
            </a:pPr>
            <a:r>
              <a:rPr dirty="0">
                <a:latin typeface="Playfair Display" panose="00000500000000000000" pitchFamily="2" charset="0"/>
              </a:rPr>
              <a:t>5. Conclusion</a:t>
            </a:r>
            <a:endParaRPr dirty="0">
              <a:latin typeface="Playfair Display" panose="00000500000000000000" pitchFamily="2" charset="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439" y="700444"/>
            <a:ext cx="3111910" cy="933796"/>
          </a:xfrm>
        </p:spPr>
        <p:txBody>
          <a:bodyPr>
            <a:normAutofit/>
          </a:bodyPr>
          <a:lstStyle/>
          <a:p>
            <a:pPr algn="justLow"/>
            <a:r>
              <a:rPr lang="en-US" sz="3200" dirty="0">
                <a:solidFill>
                  <a:schemeClr val="tx2">
                    <a:lumMod val="60000"/>
                    <a:lumOff val="40000"/>
                  </a:schemeClr>
                </a:solidFill>
                <a:latin typeface="Playfair Display" panose="00000500000000000000" pitchFamily="2" charset="0"/>
              </a:rPr>
              <a:t>I. </a:t>
            </a:r>
            <a:r>
              <a:rPr sz="3200" dirty="0">
                <a:solidFill>
                  <a:schemeClr val="tx2">
                    <a:lumMod val="60000"/>
                    <a:lumOff val="40000"/>
                  </a:schemeClr>
                </a:solidFill>
                <a:latin typeface="Playfair Display" panose="00000500000000000000" pitchFamily="2" charset="0"/>
              </a:rPr>
              <a:t>Introduction</a:t>
            </a:r>
            <a:endParaRPr lang="fr-FR" sz="3200" dirty="0">
              <a:solidFill>
                <a:schemeClr val="tx2">
                  <a:lumMod val="60000"/>
                  <a:lumOff val="40000"/>
                </a:schemeClr>
              </a:solidFill>
              <a:latin typeface="Playfair Display" panose="00000500000000000000" pitchFamily="2" charset="0"/>
              <a:ea typeface="Calibri"/>
              <a:cs typeface="Calibri"/>
            </a:endParaRPr>
          </a:p>
        </p:txBody>
      </p:sp>
      <p:sp>
        <p:nvSpPr>
          <p:cNvPr id="3" name="Content Placeholder 2"/>
          <p:cNvSpPr>
            <a:spLocks noGrp="1"/>
          </p:cNvSpPr>
          <p:nvPr>
            <p:ph idx="1"/>
          </p:nvPr>
        </p:nvSpPr>
        <p:spPr>
          <a:xfrm>
            <a:off x="457200" y="1698283"/>
            <a:ext cx="8229600" cy="3992375"/>
          </a:xfrm>
        </p:spPr>
        <p:txBody>
          <a:bodyPr vert="horz" lIns="91440" tIns="45720" rIns="91440" bIns="45720" rtlCol="0" anchor="t">
            <a:noAutofit/>
          </a:bodyPr>
          <a:lstStyle/>
          <a:p>
            <a:pPr marL="0" indent="0" algn="justLow">
              <a:buNone/>
            </a:pPr>
            <a:r>
              <a:rPr lang="en-US" sz="1400" dirty="0">
                <a:latin typeface="Playfair Display"/>
              </a:rPr>
              <a:t>   First of all, what is TIC? For all intents and purposes, TIC represents the Information and Communication Technologies, that wizardly kit making the videos of your cat jump at the speed of light. Consider the role of TIC as that gelato in your dessert buffet: crucial to make just the right mix of sweet communication and data-delivery, scrumptiousness.</a:t>
            </a:r>
            <a:br>
              <a:rPr lang="en-US" sz="1400" dirty="0">
                <a:latin typeface="Playfair Display"/>
              </a:rPr>
            </a:br>
            <a:r>
              <a:rPr lang="en-US" sz="1400" dirty="0">
                <a:latin typeface="Playfair Display"/>
                <a:ea typeface="Calibri"/>
                <a:cs typeface="Calibri"/>
              </a:rPr>
              <a:t> </a:t>
            </a:r>
            <a:endParaRPr lang="fr-FR" sz="1400" dirty="0">
              <a:ea typeface="Calibri"/>
              <a:cs typeface="Calibri"/>
            </a:endParaRPr>
          </a:p>
          <a:p>
            <a:pPr marL="0" indent="0" algn="justLow">
              <a:buNone/>
            </a:pPr>
            <a:r>
              <a:rPr lang="en-US" sz="1400" dirty="0">
                <a:latin typeface="Playfair Display"/>
                <a:ea typeface="Calibri"/>
                <a:cs typeface="Calibri"/>
              </a:rPr>
              <a:t>  Next, what's TIC without its flashy accomplices? Enter the fabulous services provided by Google! The fabulous thing about Google Docs was that it revolutionized collaboration on something. No longer would there be the "Who spilled coffee on their hard copy?" debate. Now we simply debate why someone forgot to use spell-check! "It's not that I misspelled 'definitely, I was being poetic," no one ever said.</a:t>
            </a:r>
            <a:endParaRPr lang="en-US" sz="1400" dirty="0">
              <a:ea typeface="Calibri"/>
              <a:cs typeface="Calibri"/>
            </a:endParaRPr>
          </a:p>
          <a:p>
            <a:pPr marL="0" indent="0" algn="justLow">
              <a:buNone/>
            </a:pPr>
            <a:r>
              <a:rPr lang="en-US" sz="1400" dirty="0">
                <a:latin typeface="Playfair Display"/>
                <a:ea typeface="Calibri"/>
                <a:cs typeface="Calibri"/>
              </a:rPr>
              <a:t>   Then, of course, there are the Microsoft tools: the applications your boss swears by while you count the hours until you can break free back to your Netflix binge. Outlook is not just a calendar; it's your daily reminder that you will never, ever be able to escape the evil clutches of that one recurring meeting every Monday at 9 AM.</a:t>
            </a:r>
          </a:p>
          <a:p>
            <a:pPr>
              <a:buAutoNum type="arabicPeriod"/>
            </a:pPr>
            <a:endParaRPr lang="en-US" sz="1200" dirty="0">
              <a:latin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56729-7249-79AF-EE74-2449DC03917A}"/>
              </a:ext>
            </a:extLst>
          </p:cNvPr>
          <p:cNvSpPr txBox="1"/>
          <p:nvPr/>
        </p:nvSpPr>
        <p:spPr>
          <a:xfrm>
            <a:off x="722670" y="1135625"/>
            <a:ext cx="7919885" cy="3040384"/>
          </a:xfrm>
          <a:prstGeom prst="rect">
            <a:avLst/>
          </a:prstGeom>
          <a:noFill/>
        </p:spPr>
        <p:txBody>
          <a:bodyPr wrap="square" rtlCol="0">
            <a:spAutoFit/>
          </a:bodyPr>
          <a:lstStyle/>
          <a:p>
            <a:pPr marL="0" marR="0" lvl="0" indent="0" algn="justLow"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1400" b="0" i="0" u="none" strike="noStrike" kern="1200" cap="none" spc="0" normalizeH="0" baseline="0" noProof="0" dirty="0">
                <a:ln>
                  <a:noFill/>
                </a:ln>
                <a:effectLst/>
                <a:uLnTx/>
                <a:uFillTx/>
                <a:latin typeface="Playfair Display"/>
                <a:ea typeface="Calibri"/>
                <a:cs typeface="Calibri"/>
              </a:rPr>
              <a:t>Of course, there is Git and GitHub, the dynamic duo for versioning. Now, consider Git to be your two-noodle spaghetti system where you manage to keep order in a chaotic universe of coding. Any person who has ever dabbled with coding knows this feeling when your code refuses to run: "Why don't you love me?</a:t>
            </a:r>
          </a:p>
          <a:p>
            <a:pPr marL="0" marR="0" lvl="0" indent="0" algn="justLow"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1400" b="0" i="0" u="none" strike="noStrike" kern="1200" cap="none" spc="0" normalizeH="0" baseline="0" noProof="0" dirty="0">
                <a:ln>
                  <a:noFill/>
                </a:ln>
                <a:effectLst/>
                <a:uLnTx/>
                <a:uFillTx/>
                <a:latin typeface="Playfair Display"/>
                <a:ea typeface="Calibri"/>
                <a:cs typeface="Calibri"/>
              </a:rPr>
              <a:t>   Yelling, running to GitHub-where the worst thing, not worse, is your understanding of coding skills: "merge conflicts." Their code versus your indignation-some reality TV episode waiting to happen. There goes a bit of quirk in TIC and its sidekicks, known as the tech world. And these cool tools make information flow like the scent of coffee on a college dorm floor, and the barriers of communication disappear as fast as the dog who got a smell of pizza. Let us now plunge into this wonderland of technology, always having in mind that in TIC, there are no problems-just humorous misadventures to be shared with yet another Google Meet!</a:t>
            </a:r>
          </a:p>
        </p:txBody>
      </p:sp>
    </p:spTree>
    <p:extLst>
      <p:ext uri="{BB962C8B-B14F-4D97-AF65-F5344CB8AC3E}">
        <p14:creationId xmlns:p14="http://schemas.microsoft.com/office/powerpoint/2010/main" val="103657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755" y="1135393"/>
            <a:ext cx="3927427" cy="501679"/>
          </a:xfrm>
        </p:spPr>
        <p:txBody>
          <a:bodyPr vert="horz" lIns="91440" tIns="45720" rIns="91440" bIns="45720" rtlCol="0" anchor="ctr">
            <a:noAutofit/>
          </a:bodyPr>
          <a:lstStyle/>
          <a:p>
            <a:r>
              <a:rPr lang="en-US" sz="3200" dirty="0">
                <a:solidFill>
                  <a:schemeClr val="tx2">
                    <a:lumMod val="60000"/>
                    <a:lumOff val="40000"/>
                  </a:schemeClr>
                </a:solidFill>
                <a:latin typeface="Playfair Display" panose="00000500000000000000" pitchFamily="2" charset="0"/>
              </a:rPr>
              <a:t>II. </a:t>
            </a:r>
            <a:r>
              <a:rPr sz="3200" dirty="0">
                <a:solidFill>
                  <a:schemeClr val="tx2">
                    <a:lumMod val="60000"/>
                    <a:lumOff val="40000"/>
                  </a:schemeClr>
                </a:solidFill>
                <a:latin typeface="Playfair Display" panose="00000500000000000000" pitchFamily="2" charset="0"/>
              </a:rPr>
              <a:t>Evolution</a:t>
            </a:r>
            <a:r>
              <a:rPr dirty="0">
                <a:solidFill>
                  <a:schemeClr val="tx2">
                    <a:lumMod val="60000"/>
                    <a:lumOff val="40000"/>
                  </a:schemeClr>
                </a:solidFill>
                <a:latin typeface="Playfair Display" panose="00000500000000000000" pitchFamily="2" charset="0"/>
              </a:rPr>
              <a:t> </a:t>
            </a:r>
            <a:r>
              <a:rPr sz="3200" dirty="0">
                <a:solidFill>
                  <a:schemeClr val="tx2">
                    <a:lumMod val="60000"/>
                    <a:lumOff val="40000"/>
                  </a:schemeClr>
                </a:solidFill>
                <a:latin typeface="Playfair Display" panose="00000500000000000000" pitchFamily="2" charset="0"/>
              </a:rPr>
              <a:t>of ICT</a:t>
            </a:r>
          </a:p>
        </p:txBody>
      </p:sp>
      <p:sp>
        <p:nvSpPr>
          <p:cNvPr id="3" name="Content Placeholder 2"/>
          <p:cNvSpPr>
            <a:spLocks noGrp="1"/>
          </p:cNvSpPr>
          <p:nvPr>
            <p:ph idx="1"/>
          </p:nvPr>
        </p:nvSpPr>
        <p:spPr>
          <a:xfrm>
            <a:off x="462371" y="1830368"/>
            <a:ext cx="8488197" cy="4585181"/>
          </a:xfrm>
        </p:spPr>
        <p:txBody>
          <a:bodyPr vert="horz" lIns="91440" tIns="45720" rIns="91440" bIns="45720" rtlCol="0" anchor="t">
            <a:noAutofit/>
          </a:bodyPr>
          <a:lstStyle/>
          <a:p>
            <a:pPr marL="0" indent="0" algn="justLow">
              <a:buNone/>
            </a:pPr>
            <a:r>
              <a:rPr lang="en" sz="1400" dirty="0">
                <a:latin typeface="Playfair Display"/>
                <a:ea typeface="Calibri"/>
                <a:cs typeface="Calibri"/>
              </a:rPr>
              <a:t>ICT is fast turning the way humans think and interact with the world around them, as also among themselves. If one wants to understand what constitutes ICT today, it may become quite necessary to trace back all of that fascinating evolution from very conception to major milestones.</a:t>
            </a:r>
            <a:endParaRPr lang="fr-FR" sz="1400" dirty="0">
              <a:latin typeface="Playfair Display"/>
              <a:ea typeface="Calibri"/>
              <a:cs typeface="Calibri"/>
            </a:endParaRPr>
          </a:p>
          <a:p>
            <a:pPr marL="0" indent="0" algn="justLow">
              <a:buNone/>
            </a:pPr>
            <a:r>
              <a:rPr lang="en" sz="1400" dirty="0">
                <a:latin typeface="Playfair Display"/>
                <a:ea typeface="Calibri"/>
                <a:cs typeface="Calibri"/>
              </a:rPr>
              <a:t>   History goes as far back as the 19th century, when the invention of the means of communication began to take place. For example, Samuel Morse's invention of Morse code and the system of the telegraph gave a base for fast and efficient information exchange over great distances. It was important because it was able to trigger a chain of other technological inventions aimed at connecting people across the globe.</a:t>
            </a:r>
            <a:endParaRPr lang="fr-FR" sz="1400" dirty="0">
              <a:latin typeface="Playfair Display"/>
              <a:ea typeface="Calibri"/>
              <a:cs typeface="Calibri"/>
            </a:endParaRPr>
          </a:p>
          <a:p>
            <a:pPr marL="0" indent="0" algn="justLow">
              <a:buNone/>
            </a:pPr>
            <a:r>
              <a:rPr lang="en" sz="1400" dirty="0">
                <a:latin typeface="Playfair Display"/>
                <a:ea typeface="Calibri"/>
                <a:cs typeface="Calibri"/>
              </a:rPr>
              <a:t>   It wasn't until Alexander Graham Bell came up with the 'Telephone' in 1876 that some useful progress was made. In place of the dots and dashes of Morse code, it brought immediacy of voice that greatly affected interpersonal communications forever. The invention of the radio  in the advent of the 20th century enabled wireless transmission of information and thus set a basis for a chain of further improvements of the ICT including nowadays wireless communication.</a:t>
            </a:r>
            <a:endParaRPr lang="fr-FR" sz="1400" dirty="0">
              <a:latin typeface="Playfair Display"/>
              <a:ea typeface="Calibri"/>
              <a:cs typeface="Calibri"/>
            </a:endParaRPr>
          </a:p>
          <a:p>
            <a:pPr marL="0" indent="0" algn="justLow">
              <a:buNone/>
            </a:pPr>
            <a:r>
              <a:rPr lang="en" sz="1400" dirty="0">
                <a:latin typeface="Playfair Display"/>
                <a:ea typeface="Calibri"/>
                <a:cs typeface="Calibri"/>
              </a:rPr>
              <a:t>   By the mid-20th century, computers had emerged as powerful engines to process data and handle information. It was during this time that early computing systems, such as ENIAC, developed in the </a:t>
            </a:r>
            <a:r>
              <a:rPr lang="en" sz="1400" i="1" dirty="0">
                <a:latin typeface="Playfair Display"/>
                <a:ea typeface="Calibri"/>
                <a:cs typeface="Calibri"/>
              </a:rPr>
              <a:t>1940s </a:t>
            </a:r>
            <a:r>
              <a:rPr lang="en" sz="1400" dirty="0">
                <a:latin typeface="Playfair Display"/>
                <a:ea typeface="Calibri"/>
                <a:cs typeface="Calibri"/>
              </a:rPr>
              <a:t>and marked an era of a digital world. However, the concepts interlinking computers are from the 1960 and </a:t>
            </a:r>
            <a:r>
              <a:rPr lang="en" sz="1400" i="1" dirty="0">
                <a:latin typeface="Playfair Display"/>
                <a:ea typeface="Calibri"/>
                <a:cs typeface="Calibri"/>
              </a:rPr>
              <a:t>1970s</a:t>
            </a:r>
            <a:r>
              <a:rPr lang="en" sz="1400" dirty="0">
                <a:latin typeface="Playfair Display"/>
                <a:ea typeface="Calibri"/>
                <a:cs typeface="Calibri"/>
              </a:rPr>
              <a:t>; thus, giving birth to the one considered to be the ancestor or precursor of the modern-day Internet: ARPANET.</a:t>
            </a:r>
            <a:endParaRPr lang="fr-FR" sz="1400" dirty="0">
              <a:latin typeface="Playfair Display"/>
              <a:ea typeface="Calibri"/>
              <a:cs typeface="Calibri"/>
            </a:endParaRPr>
          </a:p>
          <a:p>
            <a:pPr algn="justLow"/>
            <a:endParaRPr lang="fr-FR" sz="1400" dirty="0">
              <a:latin typeface="Playfair Display"/>
              <a:ea typeface="Calibri"/>
              <a:cs typeface="Calibri"/>
            </a:endParaRPr>
          </a:p>
          <a:p>
            <a:endParaRPr lang="fr-FR" sz="1400" dirty="0">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D939F-E0CF-08F4-2D4C-D6C81C9CF5BE}"/>
              </a:ext>
            </a:extLst>
          </p:cNvPr>
          <p:cNvSpPr txBox="1"/>
          <p:nvPr/>
        </p:nvSpPr>
        <p:spPr>
          <a:xfrm>
            <a:off x="420329" y="834457"/>
            <a:ext cx="8303341" cy="5306068"/>
          </a:xfrm>
          <a:prstGeom prst="rect">
            <a:avLst/>
          </a:prstGeom>
          <a:noFill/>
        </p:spPr>
        <p:txBody>
          <a:bodyPr wrap="square" rtlCol="0">
            <a:spAutoFit/>
          </a:bodyPr>
          <a:lstStyle/>
          <a:p>
            <a:pPr marR="0" lvl="0" algn="justLow" defTabSz="457200" rtl="0" eaLnBrk="1" fontAlgn="auto" latinLnBrk="0" hangingPunct="1">
              <a:lnSpc>
                <a:spcPct val="100000"/>
              </a:lnSpc>
              <a:spcBef>
                <a:spcPct val="20000"/>
              </a:spcBef>
              <a:spcAft>
                <a:spcPts val="0"/>
              </a:spcAft>
              <a:buClrTx/>
              <a:buSzTx/>
              <a:tabLst/>
              <a:defRPr/>
            </a:pPr>
            <a:r>
              <a:rPr kumimoji="0" lang="en" sz="1100" i="0" u="none" strike="noStrike" kern="1200" cap="none" spc="0" normalizeH="0" baseline="0" noProof="0" dirty="0">
                <a:ln>
                  <a:noFill/>
                </a:ln>
                <a:solidFill>
                  <a:prstClr val="black"/>
                </a:solidFill>
                <a:effectLst/>
                <a:uLnTx/>
                <a:uFillTx/>
                <a:latin typeface="Playfair Display"/>
                <a:ea typeface="Calibri"/>
                <a:cs typeface="Calibri"/>
              </a:rPr>
              <a:t> </a:t>
            </a:r>
            <a:r>
              <a:rPr kumimoji="0" lang="en" sz="1100" i="0" u="none" strike="noStrike" kern="1200" cap="none" spc="0" normalizeH="0" baseline="0" noProof="0" dirty="0">
                <a:ln>
                  <a:noFill/>
                </a:ln>
                <a:effectLst/>
                <a:uLnTx/>
                <a:uFillTx/>
                <a:latin typeface="Playfair Display"/>
                <a:ea typeface="Calibri"/>
                <a:cs typeface="Calibri"/>
              </a:rPr>
              <a:t>  </a:t>
            </a:r>
            <a:r>
              <a:rPr kumimoji="0" lang="en" sz="1400" i="0" u="none" strike="noStrike" kern="1200" cap="none" spc="0" normalizeH="0" baseline="0" noProof="0" dirty="0">
                <a:ln>
                  <a:noFill/>
                </a:ln>
                <a:effectLst/>
                <a:uLnTx/>
                <a:uFillTx/>
                <a:latin typeface="Playfair Display"/>
                <a:ea typeface="Calibri"/>
                <a:cs typeface="Calibri"/>
              </a:rPr>
              <a:t>The diffusion of personal computers, and somewhat later the rise of the World Wide Web, propelled ICTs into homes and workplaces in unprecedented numbers during the 1980s and 1990s. It was during this era that email first revolutionized how people communicated with one another, and Microsoft and Apple began shaping many of our digital tools.</a:t>
            </a:r>
            <a:endParaRPr kumimoji="0" lang="fr-FR" sz="1400" i="0" u="none" strike="noStrike" kern="1200" cap="none" spc="0" normalizeH="0" baseline="0" noProof="0" dirty="0">
              <a:ln>
                <a:noFill/>
              </a:ln>
              <a:effectLst/>
              <a:uLnTx/>
              <a:uFillTx/>
              <a:latin typeface="Playfair Display"/>
              <a:ea typeface="Calibri"/>
              <a:cs typeface="Calibri"/>
            </a:endParaRPr>
          </a:p>
          <a:p>
            <a:pPr marL="342900" marR="0" lvl="0" indent="-342900" algn="justLow" defTabSz="457200" rtl="0" eaLnBrk="1" fontAlgn="auto" latinLnBrk="0" hangingPunct="1">
              <a:lnSpc>
                <a:spcPct val="100000"/>
              </a:lnSpc>
              <a:spcBef>
                <a:spcPct val="20000"/>
              </a:spcBef>
              <a:spcAft>
                <a:spcPts val="0"/>
              </a:spcAft>
              <a:buClrTx/>
              <a:buSzTx/>
              <a:buFont typeface="Arial"/>
              <a:buChar char="•"/>
              <a:tabLst/>
              <a:defRPr/>
            </a:pPr>
            <a:endParaRPr kumimoji="0" lang="fr-FR" sz="1400" i="0" u="none" strike="noStrike" kern="1200" cap="none" spc="0" normalizeH="0" baseline="0" noProof="0" dirty="0">
              <a:ln>
                <a:noFill/>
              </a:ln>
              <a:effectLst/>
              <a:uLnTx/>
              <a:uFillTx/>
              <a:latin typeface="Playfair Display"/>
              <a:ea typeface="Calibri"/>
              <a:cs typeface="Calibri"/>
            </a:endParaRPr>
          </a:p>
          <a:p>
            <a:pPr marR="0" lvl="0" algn="justLow" defTabSz="457200" rtl="0" eaLnBrk="1" fontAlgn="auto" latinLnBrk="0" hangingPunct="1">
              <a:lnSpc>
                <a:spcPct val="100000"/>
              </a:lnSpc>
              <a:spcBef>
                <a:spcPct val="20000"/>
              </a:spcBef>
              <a:spcAft>
                <a:spcPts val="0"/>
              </a:spcAft>
              <a:buClrTx/>
              <a:buSzTx/>
              <a:tabLst/>
              <a:defRPr/>
            </a:pPr>
            <a:r>
              <a:rPr kumimoji="0" lang="en" sz="1400" i="0" u="none" strike="noStrike" kern="1200" cap="none" spc="0" normalizeH="0" baseline="0" noProof="0" dirty="0">
                <a:ln>
                  <a:noFill/>
                </a:ln>
                <a:effectLst/>
                <a:uLnTx/>
                <a:uFillTx/>
                <a:latin typeface="Playfair Display"/>
                <a:ea typeface="Calibri"/>
                <a:cs typeface="Calibri"/>
              </a:rPr>
              <a:t>   Equally, the narration of the steps in the evolution of ICT will not be complete without the leaps and bounds the early </a:t>
            </a:r>
            <a:r>
              <a:rPr kumimoji="0" lang="en" sz="1400" i="1" u="none" strike="noStrike" kern="1200" cap="none" spc="0" normalizeH="0" baseline="0" noProof="0" dirty="0">
                <a:ln>
                  <a:noFill/>
                </a:ln>
                <a:effectLst/>
                <a:uLnTx/>
                <a:uFillTx/>
                <a:latin typeface="Playfair Display"/>
                <a:ea typeface="Calibri"/>
                <a:cs typeface="Calibri"/>
              </a:rPr>
              <a:t>2000s</a:t>
            </a:r>
            <a:r>
              <a:rPr kumimoji="0" lang="en" sz="1400" i="0" u="none" strike="noStrike" kern="1200" cap="none" spc="0" normalizeH="0" baseline="0" noProof="0" dirty="0">
                <a:ln>
                  <a:noFill/>
                </a:ln>
                <a:effectLst/>
                <a:uLnTx/>
                <a:uFillTx/>
                <a:latin typeface="Playfair Display"/>
                <a:ea typeface="Calibri"/>
                <a:cs typeface="Calibri"/>
              </a:rPr>
              <a:t> saw with the development and introduction of mobile technologies. Information went portable; communication first went instant with smartphones, and then with mobile Internet, platforms such as Google and social media networks have actually brought a tectonic shift in an era of sharing and collaboration. Similarly, collaborative information-sharing tools, like GitHub, have facilitated sharing and collaborative working even further.</a:t>
            </a:r>
            <a:endParaRPr kumimoji="0" lang="fr-FR" sz="1400" i="0" u="none" strike="noStrike" kern="1200" cap="none" spc="0" normalizeH="0" baseline="0" noProof="0" dirty="0">
              <a:ln>
                <a:noFill/>
              </a:ln>
              <a:effectLst/>
              <a:uLnTx/>
              <a:uFillTx/>
              <a:latin typeface="Playfair Display"/>
              <a:ea typeface="Calibri"/>
              <a:cs typeface="Calibri"/>
            </a:endParaRPr>
          </a:p>
          <a:p>
            <a:pPr marL="342900" marR="0" lvl="0" indent="-342900" algn="justLow" defTabSz="457200" rtl="0" eaLnBrk="1" fontAlgn="auto" latinLnBrk="0" hangingPunct="1">
              <a:lnSpc>
                <a:spcPct val="100000"/>
              </a:lnSpc>
              <a:spcBef>
                <a:spcPct val="20000"/>
              </a:spcBef>
              <a:spcAft>
                <a:spcPts val="0"/>
              </a:spcAft>
              <a:buClrTx/>
              <a:buSzTx/>
              <a:buFont typeface="Arial"/>
              <a:buChar char="•"/>
              <a:tabLst/>
              <a:defRPr/>
            </a:pPr>
            <a:endParaRPr kumimoji="0" lang="fr-FR" sz="1400" i="0" u="none" strike="noStrike" kern="1200" cap="none" spc="0" normalizeH="0" baseline="0" noProof="0" dirty="0">
              <a:ln>
                <a:noFill/>
              </a:ln>
              <a:effectLst/>
              <a:uLnTx/>
              <a:uFillTx/>
              <a:latin typeface="Playfair Display"/>
              <a:ea typeface="Calibri"/>
              <a:cs typeface="Calibri"/>
            </a:endParaRPr>
          </a:p>
          <a:p>
            <a:pPr marR="0" lvl="0" algn="justLow" defTabSz="457200" rtl="0" eaLnBrk="1" fontAlgn="auto" latinLnBrk="0" hangingPunct="1">
              <a:lnSpc>
                <a:spcPct val="100000"/>
              </a:lnSpc>
              <a:spcBef>
                <a:spcPct val="20000"/>
              </a:spcBef>
              <a:spcAft>
                <a:spcPts val="0"/>
              </a:spcAft>
              <a:buClrTx/>
              <a:buSzTx/>
              <a:tabLst/>
              <a:defRPr/>
            </a:pPr>
            <a:r>
              <a:rPr kumimoji="0" lang="en" sz="1400" i="0" u="none" strike="noStrike" kern="1200" cap="none" spc="0" normalizeH="0" baseline="0" noProof="0" dirty="0">
                <a:ln>
                  <a:noFill/>
                </a:ln>
                <a:effectLst/>
                <a:uLnTx/>
                <a:uFillTx/>
                <a:latin typeface="Playfair Display"/>
                <a:ea typeface="Calibri"/>
                <a:cs typeface="Calibri"/>
              </a:rPr>
              <a:t>  Nowadays, the concept of ICT has included cloud computing, artificial intelligence, blockchain, and many more. The geographical barrier goes blurred as this enables one individual or an organization to reach the level of huge data processing and real-time communication with one another. Every advance stand on its antecedents, affirming once more that ICT is at the leading juncture that propels innovation and connectivity.</a:t>
            </a:r>
            <a:endParaRPr kumimoji="0" lang="fr-FR" sz="1400" i="0" u="none" strike="noStrike" kern="1200" cap="none" spc="0" normalizeH="0" baseline="0" noProof="0" dirty="0">
              <a:ln>
                <a:noFill/>
              </a:ln>
              <a:effectLst/>
              <a:uLnTx/>
              <a:uFillTx/>
              <a:latin typeface="Playfair Display"/>
              <a:ea typeface="Calibri"/>
              <a:cs typeface="Calibri"/>
            </a:endParaRPr>
          </a:p>
          <a:p>
            <a:pPr marL="342900" marR="0" lvl="0" indent="-342900" algn="justLow" defTabSz="457200" rtl="0" eaLnBrk="1" fontAlgn="auto" latinLnBrk="0" hangingPunct="1">
              <a:lnSpc>
                <a:spcPct val="100000"/>
              </a:lnSpc>
              <a:spcBef>
                <a:spcPct val="20000"/>
              </a:spcBef>
              <a:spcAft>
                <a:spcPts val="0"/>
              </a:spcAft>
              <a:buClrTx/>
              <a:buSzTx/>
              <a:buFont typeface="Arial"/>
              <a:buChar char="•"/>
              <a:tabLst/>
              <a:defRPr/>
            </a:pPr>
            <a:endParaRPr kumimoji="0" lang="fr-FR" sz="1400" i="0" u="none" strike="noStrike" kern="1200" cap="none" spc="0" normalizeH="0" baseline="0" noProof="0" dirty="0">
              <a:ln>
                <a:noFill/>
              </a:ln>
              <a:effectLst/>
              <a:uLnTx/>
              <a:uFillTx/>
              <a:latin typeface="Playfair Display"/>
              <a:ea typeface="Calibri"/>
              <a:cs typeface="Calibri"/>
            </a:endParaRPr>
          </a:p>
          <a:p>
            <a:pPr marR="0" lvl="0" algn="justLow" defTabSz="457200" rtl="0" eaLnBrk="1" fontAlgn="auto" latinLnBrk="0" hangingPunct="1">
              <a:lnSpc>
                <a:spcPct val="100000"/>
              </a:lnSpc>
              <a:spcBef>
                <a:spcPct val="20000"/>
              </a:spcBef>
              <a:spcAft>
                <a:spcPts val="0"/>
              </a:spcAft>
              <a:buClrTx/>
              <a:buSzTx/>
              <a:tabLst/>
              <a:defRPr/>
            </a:pPr>
            <a:r>
              <a:rPr kumimoji="0" lang="en" sz="1400" i="0" u="none" strike="noStrike" kern="1200" cap="none" spc="0" normalizeH="0" baseline="0" noProof="0" dirty="0">
                <a:ln>
                  <a:noFill/>
                </a:ln>
                <a:effectLst/>
                <a:uLnTx/>
                <a:uFillTx/>
                <a:latin typeface="Playfair Display"/>
                <a:ea typeface="Calibri"/>
                <a:cs typeface="Calibri"/>
              </a:rPr>
              <a:t>   From the very first telegraphy to this present digital era, this whole journey of ICT symbolizes innovation and resilience. This was one trending path leading humankind through unyielding effort and hard struggle toward reaching distances, effective cooperation, and sharing of knowledge without time-wasting. Thus, in this aspect, future prospects of ICT have opened ways toward endless possibilities as these technologies depend solely on the boundaries set by imagination</a:t>
            </a:r>
            <a:r>
              <a:rPr kumimoji="0" lang="en" sz="1100" i="0" u="none" strike="noStrike" kern="1200" cap="none" spc="0" normalizeH="0" baseline="0" noProof="0" dirty="0">
                <a:ln>
                  <a:noFill/>
                </a:ln>
                <a:effectLst/>
                <a:uLnTx/>
                <a:uFillTx/>
                <a:latin typeface="Playfair Display"/>
                <a:ea typeface="Calibri"/>
                <a:cs typeface="Calibri"/>
              </a:rPr>
              <a:t>.</a:t>
            </a:r>
            <a:endParaRPr kumimoji="0" lang="fr-FR" sz="1100" i="0" u="none" strike="noStrike" kern="1200" cap="none" spc="0" normalizeH="0" baseline="0" noProof="0" dirty="0">
              <a:ln>
                <a:noFill/>
              </a:ln>
              <a:effectLst/>
              <a:uLnTx/>
              <a:uFillTx/>
              <a:latin typeface="Playfair Display"/>
              <a:ea typeface="Calibri"/>
              <a:cs typeface="Calibri"/>
            </a:endParaRPr>
          </a:p>
        </p:txBody>
      </p:sp>
    </p:spTree>
    <p:extLst>
      <p:ext uri="{BB962C8B-B14F-4D97-AF65-F5344CB8AC3E}">
        <p14:creationId xmlns:p14="http://schemas.microsoft.com/office/powerpoint/2010/main" val="204636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79BC5-36D9-71DF-AE91-C83F0ABC4814}"/>
              </a:ext>
            </a:extLst>
          </p:cNvPr>
          <p:cNvSpPr>
            <a:spLocks noGrp="1"/>
          </p:cNvSpPr>
          <p:nvPr>
            <p:ph type="title"/>
          </p:nvPr>
        </p:nvSpPr>
        <p:spPr>
          <a:xfrm>
            <a:off x="840658" y="2708429"/>
            <a:ext cx="7831394" cy="1143000"/>
          </a:xfrm>
        </p:spPr>
        <p:txBody>
          <a:bodyPr>
            <a:normAutofit fontScale="90000"/>
          </a:bodyPr>
          <a:lstStyle/>
          <a:p>
            <a:r>
              <a:rPr lang="fr-FR" b="1" dirty="0">
                <a:solidFill>
                  <a:schemeClr val="tx2">
                    <a:lumMod val="60000"/>
                    <a:lumOff val="40000"/>
                  </a:schemeClr>
                </a:solidFill>
                <a:latin typeface="Playfair Display"/>
                <a:ea typeface="Playfair Display"/>
                <a:cs typeface="Playfair Display"/>
              </a:rPr>
              <a:t>III. ICT Tools and technologies: </a:t>
            </a:r>
            <a:endParaRPr lang="fr-FR" b="1" dirty="0">
              <a:solidFill>
                <a:schemeClr val="tx2">
                  <a:lumMod val="60000"/>
                  <a:lumOff val="40000"/>
                </a:schemeClr>
              </a:solidFill>
              <a:ea typeface="Calibri"/>
              <a:cs typeface="Calibri"/>
            </a:endParaRPr>
          </a:p>
        </p:txBody>
      </p:sp>
    </p:spTree>
    <p:extLst>
      <p:ext uri="{BB962C8B-B14F-4D97-AF65-F5344CB8AC3E}">
        <p14:creationId xmlns:p14="http://schemas.microsoft.com/office/powerpoint/2010/main" val="15219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122" y="1117971"/>
            <a:ext cx="5937755" cy="1079685"/>
          </a:xfrm>
        </p:spPr>
        <p:txBody>
          <a:bodyPr>
            <a:normAutofit/>
          </a:bodyPr>
          <a:lstStyle/>
          <a:p>
            <a:r>
              <a:rPr sz="3200" dirty="0">
                <a:solidFill>
                  <a:schemeClr val="tx2">
                    <a:lumMod val="75000"/>
                  </a:schemeClr>
                </a:solidFill>
                <a:latin typeface="Playfair Display" panose="00000500000000000000" pitchFamily="2" charset="0"/>
              </a:rPr>
              <a:t>Google Services</a:t>
            </a:r>
            <a:endParaRPr lang="fr-FR" sz="3200" dirty="0">
              <a:solidFill>
                <a:schemeClr val="tx2">
                  <a:lumMod val="75000"/>
                </a:schemeClr>
              </a:solidFill>
              <a:latin typeface="Playfair Display" panose="00000500000000000000" pitchFamily="2" charset="0"/>
              <a:ea typeface="Calibri"/>
              <a:cs typeface="Calibri"/>
            </a:endParaRPr>
          </a:p>
        </p:txBody>
      </p:sp>
      <p:sp>
        <p:nvSpPr>
          <p:cNvPr id="3" name="Content Placeholder 2"/>
          <p:cNvSpPr>
            <a:spLocks noGrp="1"/>
          </p:cNvSpPr>
          <p:nvPr>
            <p:ph idx="1"/>
          </p:nvPr>
        </p:nvSpPr>
        <p:spPr/>
        <p:txBody>
          <a:bodyPr vert="horz" lIns="91440" tIns="45720" rIns="91440" bIns="45720" rtlCol="0" anchor="t">
            <a:noAutofit/>
          </a:bodyPr>
          <a:lstStyle/>
          <a:p>
            <a:pPr marL="0" indent="0" algn="justLow">
              <a:buNone/>
            </a:pPr>
            <a:r>
              <a:rPr lang="en" sz="1400" dirty="0">
                <a:latin typeface="Playfair Display"/>
                <a:ea typeface="Calibri"/>
                <a:cs typeface="Calibri"/>
              </a:rPr>
              <a:t>  As one of the major players in the world of Information and Communication Technologies, Google has changed the way people and businesses interact with each other online. From innovative tools to fully integrated digital ecosystems, Google is considered a leading driver in facilitating virtual collaboration and productivity for any type of team.</a:t>
            </a:r>
            <a:endParaRPr lang="fr-FR" sz="1400" dirty="0">
              <a:latin typeface="Playfair Display"/>
              <a:ea typeface="Calibri"/>
              <a:cs typeface="Calibri"/>
            </a:endParaRPr>
          </a:p>
          <a:p>
            <a:pPr algn="justLow"/>
            <a:endParaRPr lang="fr-FR" sz="1400" dirty="0">
              <a:latin typeface="Playfair Display"/>
              <a:ea typeface="Calibri"/>
              <a:cs typeface="Calibri"/>
            </a:endParaRPr>
          </a:p>
          <a:p>
            <a:pPr marL="0" indent="0" algn="justLow">
              <a:buNone/>
            </a:pPr>
            <a:r>
              <a:rPr lang="en" sz="1400" dirty="0">
                <a:latin typeface="Playfair Display"/>
                <a:ea typeface="Calibri"/>
                <a:cs typeface="Calibri"/>
              </a:rPr>
              <a:t>   The services offered by Google span from simple storage, creation of documents, and communicating to a lot more. In simple words, it does provide a platform whereby one can manage his work cycle with ease. Such applications are user-friendly, adaptable, and integrated into other applications developed by Google for maximum efficacy. Below are major services that speak volumes of its technological prowess.</a:t>
            </a:r>
            <a:endParaRPr lang="fr-FR" sz="1400" dirty="0">
              <a:latin typeface="Playfair Display"/>
              <a:ea typeface="Calibri"/>
              <a:cs typeface="Calibri"/>
            </a:endParaRPr>
          </a:p>
          <a:p>
            <a:pPr algn="ctr"/>
            <a:endParaRPr lang="fr-FR"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181" y="1413780"/>
            <a:ext cx="3429000" cy="707628"/>
          </a:xfrm>
        </p:spPr>
        <p:txBody>
          <a:bodyPr>
            <a:normAutofit/>
          </a:bodyPr>
          <a:lstStyle/>
          <a:p>
            <a:r>
              <a:rPr lang="en-US" sz="3200" dirty="0">
                <a:solidFill>
                  <a:schemeClr val="tx2">
                    <a:lumMod val="75000"/>
                  </a:schemeClr>
                </a:solidFill>
                <a:latin typeface="Playfair Display" panose="00000500000000000000" pitchFamily="2" charset="0"/>
              </a:rPr>
              <a:t>Microsoft Tools</a:t>
            </a:r>
            <a:endParaRPr lang="en-US" sz="3200" dirty="0">
              <a:solidFill>
                <a:schemeClr val="tx2">
                  <a:lumMod val="75000"/>
                </a:schemeClr>
              </a:solidFill>
              <a:latin typeface="Playfair Display" panose="00000500000000000000" pitchFamily="2" charset="0"/>
              <a:ea typeface="Calibri"/>
              <a:cs typeface="Calibri"/>
            </a:endParaRPr>
          </a:p>
        </p:txBody>
      </p:sp>
      <p:sp>
        <p:nvSpPr>
          <p:cNvPr id="5" name="Espace réservé du contenu 4">
            <a:extLst>
              <a:ext uri="{FF2B5EF4-FFF2-40B4-BE49-F238E27FC236}">
                <a16:creationId xmlns:a16="http://schemas.microsoft.com/office/drawing/2014/main" id="{7AC8D34E-8DF1-06F5-3C05-A82D4ABBE44F}"/>
              </a:ext>
            </a:extLst>
          </p:cNvPr>
          <p:cNvSpPr>
            <a:spLocks noGrp="1"/>
          </p:cNvSpPr>
          <p:nvPr>
            <p:ph idx="1"/>
          </p:nvPr>
        </p:nvSpPr>
        <p:spPr/>
        <p:txBody>
          <a:bodyPr vert="horz" lIns="91440" tIns="45720" rIns="91440" bIns="45720" rtlCol="0" anchor="t">
            <a:noAutofit/>
          </a:bodyPr>
          <a:lstStyle/>
          <a:p>
            <a:pPr marL="0" indent="0" algn="justLow">
              <a:buNone/>
            </a:pPr>
            <a:r>
              <a:rPr lang="en" sz="1400" dirty="0">
                <a:latin typeface="Playfair Display"/>
              </a:rPr>
              <a:t>Microsoft has maintained the lead in the ICT industry through continued innovation and the provision of tools that change the perspective on digital productivity and collaboration. Its flagship product, Microsoft Office Suite, holds basic applications such as Word, Excel, and PowerPoint, which are very instrumental in professional, educational, and personal usage. This provides for a smooth flow of work and heightens output quality in the various sections.</a:t>
            </a:r>
            <a:endParaRPr lang="fr-FR" sz="1400" dirty="0">
              <a:latin typeface="Playfair Display"/>
            </a:endParaRPr>
          </a:p>
          <a:p>
            <a:pPr algn="justLow"/>
            <a:endParaRPr lang="fr-FR" sz="1400" dirty="0">
              <a:latin typeface="Playfair Display"/>
            </a:endParaRPr>
          </a:p>
          <a:p>
            <a:pPr marL="0" indent="0" algn="justLow">
              <a:buNone/>
            </a:pPr>
            <a:r>
              <a:rPr lang="en" sz="1400" dirty="0">
                <a:latin typeface="Playfair Display"/>
              </a:rPr>
              <a:t>  But apart from the Office Suite, Microsoft Teams have grown in importance as a place where communication and collaboration are happening. It knits together chatting, video calls, and file sharing in support of working remotely and the efforts of teams. OneDrive allows users to store, sync, and access files across devices in their own cloud. In addition, Microsoft continues to arm users for success in an increasingly connected digital landscape with the development of Microsoft 365, combining the Office Suite with cloud capabilities</a:t>
            </a:r>
            <a:r>
              <a:rPr lang="en" sz="1800" dirty="0">
                <a:latin typeface="Playfair Display"/>
              </a:rPr>
              <a:t>.</a:t>
            </a:r>
            <a:endParaRPr lang="fr-FR" sz="1800" dirty="0">
              <a:latin typeface="Playfair Display"/>
            </a:endParaRPr>
          </a:p>
          <a:p>
            <a:pPr algn="ctr"/>
            <a:endParaRPr lang="fr-FR" sz="1800" dirty="0">
              <a:latin typeface="Playfair Display"/>
            </a:endParaRPr>
          </a:p>
          <a:p>
            <a:endParaRPr lang="fr-FR" dirty="0">
              <a:ea typeface="Calibri"/>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83A4819-74B4-443A-B434-16D0AFFFFA94}">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TM03090434[[fn=Wood Type]]</Template>
  <TotalTime>0</TotalTime>
  <Words>2583</Words>
  <Application>Microsoft Office PowerPoint</Application>
  <PresentationFormat>On-screen Show (4:3)</PresentationFormat>
  <Paragraphs>88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Georgia</vt:lpstr>
      <vt:lpstr>Lucida Calligraphy</vt:lpstr>
      <vt:lpstr>Playfair Display</vt:lpstr>
      <vt:lpstr>Trebuchet MS</vt:lpstr>
      <vt:lpstr>Wingdings</vt:lpstr>
      <vt:lpstr>Wood Type</vt:lpstr>
      <vt:lpstr>PowerPoint Presentation</vt:lpstr>
      <vt:lpstr>Table of Contents</vt:lpstr>
      <vt:lpstr>I. Introduction</vt:lpstr>
      <vt:lpstr>PowerPoint Presentation</vt:lpstr>
      <vt:lpstr>II. Evolution of ICT</vt:lpstr>
      <vt:lpstr>PowerPoint Presentation</vt:lpstr>
      <vt:lpstr>III. ICT Tools and technologies: </vt:lpstr>
      <vt:lpstr>Google Services</vt:lpstr>
      <vt:lpstr>Microsoft Tools</vt:lpstr>
      <vt:lpstr>Version Control Systems</vt:lpstr>
      <vt:lpstr>La Tex</vt:lpstr>
      <vt:lpstr>IV. Case Studies:</vt:lpstr>
      <vt:lpstr>PowerPoint Presentation</vt:lpstr>
      <vt:lpstr>V. Conclusion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sel sabile</cp:lastModifiedBy>
  <cp:revision>2</cp:revision>
  <dcterms:created xsi:type="dcterms:W3CDTF">2013-01-27T09:14:16Z</dcterms:created>
  <dcterms:modified xsi:type="dcterms:W3CDTF">2025-01-06T17:37:44Z</dcterms:modified>
  <cp:category/>
</cp:coreProperties>
</file>