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16" r:id="rId3"/>
    <p:sldMasterId id="2147483804" r:id="rId4"/>
  </p:sldMasterIdLst>
  <p:notesMasterIdLst>
    <p:notesMasterId r:id="rId24"/>
  </p:notesMasterIdLst>
  <p:sldIdLst>
    <p:sldId id="1791" r:id="rId5"/>
    <p:sldId id="698" r:id="rId6"/>
    <p:sldId id="2161" r:id="rId7"/>
    <p:sldId id="2136" r:id="rId8"/>
    <p:sldId id="2150" r:id="rId9"/>
    <p:sldId id="831" r:id="rId10"/>
    <p:sldId id="2162" r:id="rId11"/>
    <p:sldId id="2164" r:id="rId12"/>
    <p:sldId id="2154" r:id="rId13"/>
    <p:sldId id="2153" r:id="rId14"/>
    <p:sldId id="2156" r:id="rId15"/>
    <p:sldId id="2149" r:id="rId16"/>
    <p:sldId id="2155" r:id="rId17"/>
    <p:sldId id="2158" r:id="rId18"/>
    <p:sldId id="2159" r:id="rId19"/>
    <p:sldId id="2165" r:id="rId20"/>
    <p:sldId id="2160" r:id="rId21"/>
    <p:sldId id="2142" r:id="rId22"/>
    <p:sldId id="214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715B98C-44B5-3E13-76B9-4E00F420998D}" name="Medal, Lionel" initials="ML" userId="S::lmedal@deloitte.com::05077316-feea-4dfe-9fe2-535b090a874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F77B4"/>
    <a:srgbClr val="959595"/>
    <a:srgbClr val="225815"/>
    <a:srgbClr val="70AD47"/>
    <a:srgbClr val="A2D335"/>
    <a:srgbClr val="86BC25"/>
    <a:srgbClr val="009A44"/>
    <a:srgbClr val="C4D600"/>
    <a:srgbClr val="26890D"/>
    <a:srgbClr val="43B0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57" autoAdjust="0"/>
  </p:normalViewPr>
  <p:slideViewPr>
    <p:cSldViewPr snapToGrid="0">
      <p:cViewPr varScale="1">
        <p:scale>
          <a:sx n="51" d="100"/>
          <a:sy n="51" d="100"/>
        </p:scale>
        <p:origin x="62"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A1F4DB-3112-4EF5-9220-80036583B6BC}" type="doc">
      <dgm:prSet loTypeId="urn:microsoft.com/office/officeart/2005/8/layout/default" loCatId="list" qsTypeId="urn:microsoft.com/office/officeart/2005/8/quickstyle/simple2" qsCatId="simple" csTypeId="urn:microsoft.com/office/officeart/2005/8/colors/accent2_2" csCatId="accent2" phldr="1"/>
      <dgm:spPr/>
      <dgm:t>
        <a:bodyPr/>
        <a:lstStyle/>
        <a:p>
          <a:endParaRPr lang="en-US"/>
        </a:p>
      </dgm:t>
    </dgm:pt>
    <dgm:pt modelId="{E090D778-F49F-4E28-99F1-28F17A620049}">
      <dgm:prSet/>
      <dgm:spPr/>
      <dgm:t>
        <a:bodyPr/>
        <a:lstStyle/>
        <a:p>
          <a:r>
            <a:rPr lang="en-US" dirty="0"/>
            <a:t>Country </a:t>
          </a:r>
        </a:p>
      </dgm:t>
    </dgm:pt>
    <dgm:pt modelId="{BF90719D-7168-4710-8735-5860A2969590}" type="parTrans" cxnId="{52CC8C4A-84C5-4F9F-840D-A3D79D14497B}">
      <dgm:prSet/>
      <dgm:spPr/>
      <dgm:t>
        <a:bodyPr/>
        <a:lstStyle/>
        <a:p>
          <a:endParaRPr lang="en-US"/>
        </a:p>
      </dgm:t>
    </dgm:pt>
    <dgm:pt modelId="{97A2663F-A3A0-463B-AF0E-1619B730D8DD}" type="sibTrans" cxnId="{52CC8C4A-84C5-4F9F-840D-A3D79D14497B}">
      <dgm:prSet/>
      <dgm:spPr/>
      <dgm:t>
        <a:bodyPr/>
        <a:lstStyle/>
        <a:p>
          <a:endParaRPr lang="en-US"/>
        </a:p>
      </dgm:t>
    </dgm:pt>
    <dgm:pt modelId="{76EF4AB0-4483-4047-9CB4-26444C09A1C8}">
      <dgm:prSet/>
      <dgm:spPr>
        <a:solidFill>
          <a:schemeClr val="accent2"/>
        </a:solidFill>
      </dgm:spPr>
      <dgm:t>
        <a:bodyPr/>
        <a:lstStyle/>
        <a:p>
          <a:r>
            <a:rPr lang="en-US" dirty="0"/>
            <a:t>Year</a:t>
          </a:r>
        </a:p>
      </dgm:t>
    </dgm:pt>
    <dgm:pt modelId="{DE2D9126-2BE3-4721-AD89-5AE8C893AFD4}" type="parTrans" cxnId="{019A0976-2D71-47A8-8ECF-A7F2C9467FB3}">
      <dgm:prSet/>
      <dgm:spPr/>
      <dgm:t>
        <a:bodyPr/>
        <a:lstStyle/>
        <a:p>
          <a:endParaRPr lang="en-US"/>
        </a:p>
      </dgm:t>
    </dgm:pt>
    <dgm:pt modelId="{E586F98B-9268-40AE-929B-D5AE2CAE2381}" type="sibTrans" cxnId="{019A0976-2D71-47A8-8ECF-A7F2C9467FB3}">
      <dgm:prSet/>
      <dgm:spPr/>
      <dgm:t>
        <a:bodyPr/>
        <a:lstStyle/>
        <a:p>
          <a:endParaRPr lang="en-US"/>
        </a:p>
      </dgm:t>
    </dgm:pt>
    <dgm:pt modelId="{708C9327-3A34-4EF5-994A-3855C60A6C25}">
      <dgm:prSet/>
      <dgm:spPr>
        <a:solidFill>
          <a:schemeClr val="accent4"/>
        </a:solidFill>
      </dgm:spPr>
      <dgm:t>
        <a:bodyPr/>
        <a:lstStyle/>
        <a:p>
          <a:r>
            <a:rPr lang="en-US" dirty="0"/>
            <a:t>Status</a:t>
          </a:r>
        </a:p>
      </dgm:t>
    </dgm:pt>
    <dgm:pt modelId="{31B65387-8730-4F6A-B750-CF297A184787}" type="parTrans" cxnId="{29AAA64A-CBF9-4F1A-B8EF-217A61C08C94}">
      <dgm:prSet/>
      <dgm:spPr/>
      <dgm:t>
        <a:bodyPr/>
        <a:lstStyle/>
        <a:p>
          <a:endParaRPr lang="en-US"/>
        </a:p>
      </dgm:t>
    </dgm:pt>
    <dgm:pt modelId="{97C396CE-FD67-4CEA-B3F1-8E1414763540}" type="sibTrans" cxnId="{29AAA64A-CBF9-4F1A-B8EF-217A61C08C94}">
      <dgm:prSet/>
      <dgm:spPr/>
      <dgm:t>
        <a:bodyPr/>
        <a:lstStyle/>
        <a:p>
          <a:endParaRPr lang="en-US"/>
        </a:p>
      </dgm:t>
    </dgm:pt>
    <dgm:pt modelId="{B53A89DD-9352-4F4B-A320-2BE4648E7D11}">
      <dgm:prSet/>
      <dgm:spPr>
        <a:solidFill>
          <a:srgbClr val="1F77B4"/>
        </a:solidFill>
      </dgm:spPr>
      <dgm:t>
        <a:bodyPr/>
        <a:lstStyle/>
        <a:p>
          <a:r>
            <a:rPr lang="en-US" dirty="0"/>
            <a:t>Life Expectancy</a:t>
          </a:r>
        </a:p>
      </dgm:t>
    </dgm:pt>
    <dgm:pt modelId="{86146F21-694B-42D6-B943-8084BB019077}" type="parTrans" cxnId="{E0DD74D2-64DE-4185-916D-0A93EBE61B92}">
      <dgm:prSet/>
      <dgm:spPr/>
      <dgm:t>
        <a:bodyPr/>
        <a:lstStyle/>
        <a:p>
          <a:endParaRPr lang="en-US"/>
        </a:p>
      </dgm:t>
    </dgm:pt>
    <dgm:pt modelId="{E4201D21-7221-4EB5-A00C-8C6A862D39C6}" type="sibTrans" cxnId="{E0DD74D2-64DE-4185-916D-0A93EBE61B92}">
      <dgm:prSet/>
      <dgm:spPr/>
      <dgm:t>
        <a:bodyPr/>
        <a:lstStyle/>
        <a:p>
          <a:endParaRPr lang="en-US"/>
        </a:p>
      </dgm:t>
    </dgm:pt>
    <dgm:pt modelId="{30A594D3-4BF9-4795-9734-E41B3C49E5AE}">
      <dgm:prSet/>
      <dgm:spPr/>
      <dgm:t>
        <a:bodyPr/>
        <a:lstStyle/>
        <a:p>
          <a:r>
            <a:rPr lang="en-US" dirty="0"/>
            <a:t>Adult Mortality</a:t>
          </a:r>
        </a:p>
      </dgm:t>
    </dgm:pt>
    <dgm:pt modelId="{223D0F26-04A0-47F8-9CDA-99B042E2422A}" type="parTrans" cxnId="{808285CD-B1D7-4B86-9FA8-4992EC36172D}">
      <dgm:prSet/>
      <dgm:spPr/>
      <dgm:t>
        <a:bodyPr/>
        <a:lstStyle/>
        <a:p>
          <a:endParaRPr lang="en-US"/>
        </a:p>
      </dgm:t>
    </dgm:pt>
    <dgm:pt modelId="{3DE66D03-EECB-4E94-88F3-5FB22986E66A}" type="sibTrans" cxnId="{808285CD-B1D7-4B86-9FA8-4992EC36172D}">
      <dgm:prSet/>
      <dgm:spPr/>
      <dgm:t>
        <a:bodyPr/>
        <a:lstStyle/>
        <a:p>
          <a:endParaRPr lang="en-US"/>
        </a:p>
      </dgm:t>
    </dgm:pt>
    <dgm:pt modelId="{AE852A97-6CC0-4017-B66E-197CF330C17B}">
      <dgm:prSet/>
      <dgm:spPr/>
      <dgm:t>
        <a:bodyPr/>
        <a:lstStyle/>
        <a:p>
          <a:r>
            <a:rPr lang="en-US" dirty="0"/>
            <a:t>Infant Deaths</a:t>
          </a:r>
        </a:p>
      </dgm:t>
    </dgm:pt>
    <dgm:pt modelId="{2CC3836C-03A6-4600-96DF-FEB8E5B858AE}" type="parTrans" cxnId="{2DDCC937-3B44-429D-A78F-41166AF49470}">
      <dgm:prSet/>
      <dgm:spPr/>
      <dgm:t>
        <a:bodyPr/>
        <a:lstStyle/>
        <a:p>
          <a:endParaRPr lang="en-US"/>
        </a:p>
      </dgm:t>
    </dgm:pt>
    <dgm:pt modelId="{B0C90C48-BA06-497B-8DF0-8147BFD55DA1}" type="sibTrans" cxnId="{2DDCC937-3B44-429D-A78F-41166AF49470}">
      <dgm:prSet/>
      <dgm:spPr/>
      <dgm:t>
        <a:bodyPr/>
        <a:lstStyle/>
        <a:p>
          <a:endParaRPr lang="en-US"/>
        </a:p>
      </dgm:t>
    </dgm:pt>
    <dgm:pt modelId="{52E55437-E1E2-49A1-9A95-E0042266D3F7}">
      <dgm:prSet/>
      <dgm:spPr>
        <a:solidFill>
          <a:schemeClr val="accent4"/>
        </a:solidFill>
      </dgm:spPr>
      <dgm:t>
        <a:bodyPr/>
        <a:lstStyle/>
        <a:p>
          <a:r>
            <a:rPr lang="en-US"/>
            <a:t>Alcohol</a:t>
          </a:r>
        </a:p>
      </dgm:t>
    </dgm:pt>
    <dgm:pt modelId="{CD83A417-E3D5-4300-9D81-60DB5D836F70}" type="parTrans" cxnId="{DCE6EEFA-94AD-4C95-8A6C-3A4CF4F43EDD}">
      <dgm:prSet/>
      <dgm:spPr/>
      <dgm:t>
        <a:bodyPr/>
        <a:lstStyle/>
        <a:p>
          <a:endParaRPr lang="en-US"/>
        </a:p>
      </dgm:t>
    </dgm:pt>
    <dgm:pt modelId="{4B672C56-C2C1-4CFB-B802-0D908751193B}" type="sibTrans" cxnId="{DCE6EEFA-94AD-4C95-8A6C-3A4CF4F43EDD}">
      <dgm:prSet/>
      <dgm:spPr/>
      <dgm:t>
        <a:bodyPr/>
        <a:lstStyle/>
        <a:p>
          <a:endParaRPr lang="en-US"/>
        </a:p>
      </dgm:t>
    </dgm:pt>
    <dgm:pt modelId="{A70A7C01-10A3-4685-8887-7AD7C91AF443}">
      <dgm:prSet/>
      <dgm:spPr/>
      <dgm:t>
        <a:bodyPr/>
        <a:lstStyle/>
        <a:p>
          <a:r>
            <a:rPr lang="en-US"/>
            <a:t>Percentage Expenditure</a:t>
          </a:r>
        </a:p>
      </dgm:t>
    </dgm:pt>
    <dgm:pt modelId="{99E346FA-8683-4E03-A020-91C368F8F722}" type="parTrans" cxnId="{2B32B1AF-DBD1-40A1-9E8D-580E36B225CF}">
      <dgm:prSet/>
      <dgm:spPr/>
      <dgm:t>
        <a:bodyPr/>
        <a:lstStyle/>
        <a:p>
          <a:endParaRPr lang="en-US"/>
        </a:p>
      </dgm:t>
    </dgm:pt>
    <dgm:pt modelId="{C210EBE0-2A0B-48BF-BD86-602ED7168B8A}" type="sibTrans" cxnId="{2B32B1AF-DBD1-40A1-9E8D-580E36B225CF}">
      <dgm:prSet/>
      <dgm:spPr/>
      <dgm:t>
        <a:bodyPr/>
        <a:lstStyle/>
        <a:p>
          <a:endParaRPr lang="en-US"/>
        </a:p>
      </dgm:t>
    </dgm:pt>
    <dgm:pt modelId="{9A9C1069-CF7E-4DCA-9441-1BCE9AB2934D}">
      <dgm:prSet/>
      <dgm:spPr/>
      <dgm:t>
        <a:bodyPr/>
        <a:lstStyle/>
        <a:p>
          <a:r>
            <a:rPr lang="en-US"/>
            <a:t>Hepatitis B</a:t>
          </a:r>
        </a:p>
      </dgm:t>
    </dgm:pt>
    <dgm:pt modelId="{805172F0-D0FF-4A14-A980-3C92F3505380}" type="parTrans" cxnId="{AA501557-61F6-4303-B8F1-A9066D4770CF}">
      <dgm:prSet/>
      <dgm:spPr/>
      <dgm:t>
        <a:bodyPr/>
        <a:lstStyle/>
        <a:p>
          <a:endParaRPr lang="en-US"/>
        </a:p>
      </dgm:t>
    </dgm:pt>
    <dgm:pt modelId="{CC117A82-D4ED-4280-9A7E-21E4B7AD5D8F}" type="sibTrans" cxnId="{AA501557-61F6-4303-B8F1-A9066D4770CF}">
      <dgm:prSet/>
      <dgm:spPr/>
      <dgm:t>
        <a:bodyPr/>
        <a:lstStyle/>
        <a:p>
          <a:endParaRPr lang="en-US"/>
        </a:p>
      </dgm:t>
    </dgm:pt>
    <dgm:pt modelId="{4CF4EECA-B0EF-4ECC-A0EE-375C8BDF8F96}">
      <dgm:prSet/>
      <dgm:spPr/>
      <dgm:t>
        <a:bodyPr/>
        <a:lstStyle/>
        <a:p>
          <a:r>
            <a:rPr lang="en-US"/>
            <a:t>Measles </a:t>
          </a:r>
        </a:p>
      </dgm:t>
    </dgm:pt>
    <dgm:pt modelId="{DCA3D937-FEF3-49E0-9C83-E3EC4A64BC17}" type="parTrans" cxnId="{1B1415B3-F2F7-4EF5-A2D3-0A937486B47B}">
      <dgm:prSet/>
      <dgm:spPr/>
      <dgm:t>
        <a:bodyPr/>
        <a:lstStyle/>
        <a:p>
          <a:endParaRPr lang="en-US"/>
        </a:p>
      </dgm:t>
    </dgm:pt>
    <dgm:pt modelId="{A49D1801-1353-4CCA-B731-BD1F27C965AD}" type="sibTrans" cxnId="{1B1415B3-F2F7-4EF5-A2D3-0A937486B47B}">
      <dgm:prSet/>
      <dgm:spPr/>
      <dgm:t>
        <a:bodyPr/>
        <a:lstStyle/>
        <a:p>
          <a:endParaRPr lang="en-US"/>
        </a:p>
      </dgm:t>
    </dgm:pt>
    <dgm:pt modelId="{643D72BB-DE5C-4342-97DF-25F5BCEA5F1B}">
      <dgm:prSet/>
      <dgm:spPr/>
      <dgm:t>
        <a:bodyPr/>
        <a:lstStyle/>
        <a:p>
          <a:r>
            <a:rPr lang="en-US"/>
            <a:t>BMI </a:t>
          </a:r>
        </a:p>
      </dgm:t>
    </dgm:pt>
    <dgm:pt modelId="{EEEB321A-982A-41EF-8D9A-3ECA5E06D848}" type="parTrans" cxnId="{1985E0CE-5915-460D-B5B5-7B746BEB5888}">
      <dgm:prSet/>
      <dgm:spPr/>
      <dgm:t>
        <a:bodyPr/>
        <a:lstStyle/>
        <a:p>
          <a:endParaRPr lang="en-US"/>
        </a:p>
      </dgm:t>
    </dgm:pt>
    <dgm:pt modelId="{564BCB94-F949-4F8D-A442-D064BAE7937B}" type="sibTrans" cxnId="{1985E0CE-5915-460D-B5B5-7B746BEB5888}">
      <dgm:prSet/>
      <dgm:spPr/>
      <dgm:t>
        <a:bodyPr/>
        <a:lstStyle/>
        <a:p>
          <a:endParaRPr lang="en-US"/>
        </a:p>
      </dgm:t>
    </dgm:pt>
    <dgm:pt modelId="{39646B6A-12CF-4676-B520-18DBF3E9E663}">
      <dgm:prSet/>
      <dgm:spPr/>
      <dgm:t>
        <a:bodyPr/>
        <a:lstStyle/>
        <a:p>
          <a:r>
            <a:rPr lang="en-US"/>
            <a:t>Under-Five Deaths </a:t>
          </a:r>
        </a:p>
      </dgm:t>
    </dgm:pt>
    <dgm:pt modelId="{5D73DB13-DF5C-4A76-9772-719DA098796B}" type="parTrans" cxnId="{72121920-5E0D-4611-B9F8-A4AA3F976347}">
      <dgm:prSet/>
      <dgm:spPr/>
      <dgm:t>
        <a:bodyPr/>
        <a:lstStyle/>
        <a:p>
          <a:endParaRPr lang="en-US"/>
        </a:p>
      </dgm:t>
    </dgm:pt>
    <dgm:pt modelId="{EC4BB79F-0DE5-4EDF-88E2-4E2E3BA863FE}" type="sibTrans" cxnId="{72121920-5E0D-4611-B9F8-A4AA3F976347}">
      <dgm:prSet/>
      <dgm:spPr/>
      <dgm:t>
        <a:bodyPr/>
        <a:lstStyle/>
        <a:p>
          <a:endParaRPr lang="en-US"/>
        </a:p>
      </dgm:t>
    </dgm:pt>
    <dgm:pt modelId="{BD8297B2-225A-45FA-A1E3-DD4B7234D43E}">
      <dgm:prSet/>
      <dgm:spPr/>
      <dgm:t>
        <a:bodyPr/>
        <a:lstStyle/>
        <a:p>
          <a:r>
            <a:rPr lang="en-US"/>
            <a:t>Polio</a:t>
          </a:r>
        </a:p>
      </dgm:t>
    </dgm:pt>
    <dgm:pt modelId="{A43A0DE2-3FD5-4A36-B99C-EEE6155BB3DB}" type="parTrans" cxnId="{72C99CD0-290F-400B-B959-27A95341137B}">
      <dgm:prSet/>
      <dgm:spPr/>
      <dgm:t>
        <a:bodyPr/>
        <a:lstStyle/>
        <a:p>
          <a:endParaRPr lang="en-US"/>
        </a:p>
      </dgm:t>
    </dgm:pt>
    <dgm:pt modelId="{913C1858-48D1-497A-901F-CF4294B430F1}" type="sibTrans" cxnId="{72C99CD0-290F-400B-B959-27A95341137B}">
      <dgm:prSet/>
      <dgm:spPr/>
      <dgm:t>
        <a:bodyPr/>
        <a:lstStyle/>
        <a:p>
          <a:endParaRPr lang="en-US"/>
        </a:p>
      </dgm:t>
    </dgm:pt>
    <dgm:pt modelId="{ECDCCF09-EBE1-4AE7-90EC-BEEFBDB7297D}">
      <dgm:prSet/>
      <dgm:spPr/>
      <dgm:t>
        <a:bodyPr/>
        <a:lstStyle/>
        <a:p>
          <a:r>
            <a:rPr lang="en-US"/>
            <a:t>Total expenditure</a:t>
          </a:r>
        </a:p>
      </dgm:t>
    </dgm:pt>
    <dgm:pt modelId="{E76DF199-5590-4535-81D3-430FD9A7F9E1}" type="parTrans" cxnId="{5BE5939A-AB51-4172-A7F2-BF42111CB33B}">
      <dgm:prSet/>
      <dgm:spPr/>
      <dgm:t>
        <a:bodyPr/>
        <a:lstStyle/>
        <a:p>
          <a:endParaRPr lang="en-US"/>
        </a:p>
      </dgm:t>
    </dgm:pt>
    <dgm:pt modelId="{F7EAA692-A175-4532-A28B-878E68182DF6}" type="sibTrans" cxnId="{5BE5939A-AB51-4172-A7F2-BF42111CB33B}">
      <dgm:prSet/>
      <dgm:spPr/>
      <dgm:t>
        <a:bodyPr/>
        <a:lstStyle/>
        <a:p>
          <a:endParaRPr lang="en-US"/>
        </a:p>
      </dgm:t>
    </dgm:pt>
    <dgm:pt modelId="{B88BA0F5-E5E8-40FF-A587-6A30413CF784}">
      <dgm:prSet/>
      <dgm:spPr/>
      <dgm:t>
        <a:bodyPr/>
        <a:lstStyle/>
        <a:p>
          <a:r>
            <a:rPr lang="en-US"/>
            <a:t>Diphtheria </a:t>
          </a:r>
        </a:p>
      </dgm:t>
    </dgm:pt>
    <dgm:pt modelId="{2490DD32-6E62-46A8-A1CB-14F5D449F64E}" type="parTrans" cxnId="{6C22AA0C-10CF-4A97-B105-87594526CED4}">
      <dgm:prSet/>
      <dgm:spPr/>
      <dgm:t>
        <a:bodyPr/>
        <a:lstStyle/>
        <a:p>
          <a:endParaRPr lang="en-US"/>
        </a:p>
      </dgm:t>
    </dgm:pt>
    <dgm:pt modelId="{C976C6CD-11E0-434B-A93B-915614D4F779}" type="sibTrans" cxnId="{6C22AA0C-10CF-4A97-B105-87594526CED4}">
      <dgm:prSet/>
      <dgm:spPr/>
      <dgm:t>
        <a:bodyPr/>
        <a:lstStyle/>
        <a:p>
          <a:endParaRPr lang="en-US"/>
        </a:p>
      </dgm:t>
    </dgm:pt>
    <dgm:pt modelId="{3B656175-4550-4C87-8DF9-B97941A65ED2}">
      <dgm:prSet/>
      <dgm:spPr/>
      <dgm:t>
        <a:bodyPr/>
        <a:lstStyle/>
        <a:p>
          <a:r>
            <a:rPr lang="en-US"/>
            <a:t>HIV/AIDS</a:t>
          </a:r>
        </a:p>
      </dgm:t>
    </dgm:pt>
    <dgm:pt modelId="{59248CE5-225C-4ED8-839B-2B566F6FFE43}" type="parTrans" cxnId="{0B506519-2638-4CAA-9816-9977F26E3BD2}">
      <dgm:prSet/>
      <dgm:spPr/>
      <dgm:t>
        <a:bodyPr/>
        <a:lstStyle/>
        <a:p>
          <a:endParaRPr lang="en-US"/>
        </a:p>
      </dgm:t>
    </dgm:pt>
    <dgm:pt modelId="{5AEDB95C-1ACE-484A-8610-309E6C88D5E4}" type="sibTrans" cxnId="{0B506519-2638-4CAA-9816-9977F26E3BD2}">
      <dgm:prSet/>
      <dgm:spPr/>
      <dgm:t>
        <a:bodyPr/>
        <a:lstStyle/>
        <a:p>
          <a:endParaRPr lang="en-US"/>
        </a:p>
      </dgm:t>
    </dgm:pt>
    <dgm:pt modelId="{F987BD56-F2F6-413D-AAFB-F202F8C6D2FF}">
      <dgm:prSet/>
      <dgm:spPr/>
      <dgm:t>
        <a:bodyPr/>
        <a:lstStyle/>
        <a:p>
          <a:r>
            <a:rPr lang="en-US"/>
            <a:t>GDP</a:t>
          </a:r>
        </a:p>
      </dgm:t>
    </dgm:pt>
    <dgm:pt modelId="{14DAC2CB-D0A0-4AED-9879-4ABDA6FF989D}" type="parTrans" cxnId="{619277C5-D13C-4B70-9C84-77F1A1C3C580}">
      <dgm:prSet/>
      <dgm:spPr/>
      <dgm:t>
        <a:bodyPr/>
        <a:lstStyle/>
        <a:p>
          <a:endParaRPr lang="en-US"/>
        </a:p>
      </dgm:t>
    </dgm:pt>
    <dgm:pt modelId="{4BF4F7A3-0666-424E-9A18-BB1229036AEF}" type="sibTrans" cxnId="{619277C5-D13C-4B70-9C84-77F1A1C3C580}">
      <dgm:prSet/>
      <dgm:spPr/>
      <dgm:t>
        <a:bodyPr/>
        <a:lstStyle/>
        <a:p>
          <a:endParaRPr lang="en-US"/>
        </a:p>
      </dgm:t>
    </dgm:pt>
    <dgm:pt modelId="{5480393A-48CB-48F1-961A-3C8CF7715FC4}">
      <dgm:prSet/>
      <dgm:spPr/>
      <dgm:t>
        <a:bodyPr/>
        <a:lstStyle/>
        <a:p>
          <a:r>
            <a:rPr lang="en-US"/>
            <a:t>Population</a:t>
          </a:r>
        </a:p>
      </dgm:t>
    </dgm:pt>
    <dgm:pt modelId="{A286D827-BCA4-41E1-92D4-743060D67DBC}" type="parTrans" cxnId="{AC2603A6-A0C8-43EC-9F18-122D729EC962}">
      <dgm:prSet/>
      <dgm:spPr/>
      <dgm:t>
        <a:bodyPr/>
        <a:lstStyle/>
        <a:p>
          <a:endParaRPr lang="en-US"/>
        </a:p>
      </dgm:t>
    </dgm:pt>
    <dgm:pt modelId="{1E6C58F4-C10D-4CDB-8DFD-5464D690F7BE}" type="sibTrans" cxnId="{AC2603A6-A0C8-43EC-9F18-122D729EC962}">
      <dgm:prSet/>
      <dgm:spPr/>
      <dgm:t>
        <a:bodyPr/>
        <a:lstStyle/>
        <a:p>
          <a:endParaRPr lang="en-US"/>
        </a:p>
      </dgm:t>
    </dgm:pt>
    <dgm:pt modelId="{BBCCD2E6-30CC-434C-BFF6-105BFE42B9A3}">
      <dgm:prSet/>
      <dgm:spPr/>
      <dgm:t>
        <a:bodyPr/>
        <a:lstStyle/>
        <a:p>
          <a:r>
            <a:rPr lang="en-US"/>
            <a:t>Thinness  1-19 years</a:t>
          </a:r>
        </a:p>
      </dgm:t>
    </dgm:pt>
    <dgm:pt modelId="{FEA2E4E6-5E84-4064-9C01-04A56E30218A}" type="parTrans" cxnId="{35FA077C-E6E0-4839-A218-866B9B891CE4}">
      <dgm:prSet/>
      <dgm:spPr/>
      <dgm:t>
        <a:bodyPr/>
        <a:lstStyle/>
        <a:p>
          <a:endParaRPr lang="en-US"/>
        </a:p>
      </dgm:t>
    </dgm:pt>
    <dgm:pt modelId="{9AB12089-00D2-472B-92B9-DF03C5C867BB}" type="sibTrans" cxnId="{35FA077C-E6E0-4839-A218-866B9B891CE4}">
      <dgm:prSet/>
      <dgm:spPr/>
      <dgm:t>
        <a:bodyPr/>
        <a:lstStyle/>
        <a:p>
          <a:endParaRPr lang="en-US"/>
        </a:p>
      </dgm:t>
    </dgm:pt>
    <dgm:pt modelId="{DC5936AD-4658-449E-989E-B3792D73EDD8}">
      <dgm:prSet/>
      <dgm:spPr/>
      <dgm:t>
        <a:bodyPr/>
        <a:lstStyle/>
        <a:p>
          <a:r>
            <a:rPr lang="en-US"/>
            <a:t>Thinness 5-9 years</a:t>
          </a:r>
        </a:p>
      </dgm:t>
    </dgm:pt>
    <dgm:pt modelId="{928F78D2-8A91-4947-84AF-4CDE5318B16E}" type="parTrans" cxnId="{37DFE5A1-8ABA-45FA-B881-886A09EEDC90}">
      <dgm:prSet/>
      <dgm:spPr/>
      <dgm:t>
        <a:bodyPr/>
        <a:lstStyle/>
        <a:p>
          <a:endParaRPr lang="en-US"/>
        </a:p>
      </dgm:t>
    </dgm:pt>
    <dgm:pt modelId="{81F0CADF-3B5B-4888-B9E6-B5ED31725D63}" type="sibTrans" cxnId="{37DFE5A1-8ABA-45FA-B881-886A09EEDC90}">
      <dgm:prSet/>
      <dgm:spPr/>
      <dgm:t>
        <a:bodyPr/>
        <a:lstStyle/>
        <a:p>
          <a:endParaRPr lang="en-US"/>
        </a:p>
      </dgm:t>
    </dgm:pt>
    <dgm:pt modelId="{462DC2B7-B471-4DCB-A5AF-B8E4F8F4EABB}">
      <dgm:prSet/>
      <dgm:spPr/>
      <dgm:t>
        <a:bodyPr/>
        <a:lstStyle/>
        <a:p>
          <a:r>
            <a:rPr lang="en-US"/>
            <a:t>Income Composition of Resources</a:t>
          </a:r>
        </a:p>
      </dgm:t>
    </dgm:pt>
    <dgm:pt modelId="{8665D029-86D1-4725-91BF-19BC44A78484}" type="parTrans" cxnId="{53AA3634-46F4-4151-9ED8-142B713BC8AB}">
      <dgm:prSet/>
      <dgm:spPr/>
      <dgm:t>
        <a:bodyPr/>
        <a:lstStyle/>
        <a:p>
          <a:endParaRPr lang="en-US"/>
        </a:p>
      </dgm:t>
    </dgm:pt>
    <dgm:pt modelId="{00C55D78-D27E-455A-BDF9-12A38C481B3B}" type="sibTrans" cxnId="{53AA3634-46F4-4151-9ED8-142B713BC8AB}">
      <dgm:prSet/>
      <dgm:spPr/>
      <dgm:t>
        <a:bodyPr/>
        <a:lstStyle/>
        <a:p>
          <a:endParaRPr lang="en-US"/>
        </a:p>
      </dgm:t>
    </dgm:pt>
    <dgm:pt modelId="{C19486BA-0C46-4894-A7D3-75A969E06BCC}">
      <dgm:prSet/>
      <dgm:spPr>
        <a:solidFill>
          <a:schemeClr val="accent4"/>
        </a:solidFill>
      </dgm:spPr>
      <dgm:t>
        <a:bodyPr/>
        <a:lstStyle/>
        <a:p>
          <a:r>
            <a:rPr lang="en-US"/>
            <a:t>Schooling</a:t>
          </a:r>
        </a:p>
      </dgm:t>
    </dgm:pt>
    <dgm:pt modelId="{E15914B7-F2BF-47CB-A741-5EC2541F1ABD}" type="parTrans" cxnId="{86A2C507-4321-4037-AD71-22781A4A682C}">
      <dgm:prSet/>
      <dgm:spPr/>
      <dgm:t>
        <a:bodyPr/>
        <a:lstStyle/>
        <a:p>
          <a:endParaRPr lang="en-US"/>
        </a:p>
      </dgm:t>
    </dgm:pt>
    <dgm:pt modelId="{CEB197B2-FA7E-45FC-B7FD-510A2C759152}" type="sibTrans" cxnId="{86A2C507-4321-4037-AD71-22781A4A682C}">
      <dgm:prSet/>
      <dgm:spPr/>
      <dgm:t>
        <a:bodyPr/>
        <a:lstStyle/>
        <a:p>
          <a:endParaRPr lang="en-US"/>
        </a:p>
      </dgm:t>
    </dgm:pt>
    <dgm:pt modelId="{A942626F-7362-456F-8BA4-0E57377487FC}" type="pres">
      <dgm:prSet presAssocID="{7BA1F4DB-3112-4EF5-9220-80036583B6BC}" presName="diagram" presStyleCnt="0">
        <dgm:presLayoutVars>
          <dgm:dir/>
          <dgm:resizeHandles val="exact"/>
        </dgm:presLayoutVars>
      </dgm:prSet>
      <dgm:spPr/>
    </dgm:pt>
    <dgm:pt modelId="{E92C800C-5AB6-4202-8A8B-4ED75B35B581}" type="pres">
      <dgm:prSet presAssocID="{E090D778-F49F-4E28-99F1-28F17A620049}" presName="node" presStyleLbl="node1" presStyleIdx="0" presStyleCnt="22">
        <dgm:presLayoutVars>
          <dgm:bulletEnabled val="1"/>
        </dgm:presLayoutVars>
      </dgm:prSet>
      <dgm:spPr/>
    </dgm:pt>
    <dgm:pt modelId="{1AD41C59-858E-48CD-B026-C0B53A5D7A49}" type="pres">
      <dgm:prSet presAssocID="{97A2663F-A3A0-463B-AF0E-1619B730D8DD}" presName="sibTrans" presStyleCnt="0"/>
      <dgm:spPr/>
    </dgm:pt>
    <dgm:pt modelId="{BEFC604E-F6D6-4DE8-9BA3-FC6218BB3FAD}" type="pres">
      <dgm:prSet presAssocID="{76EF4AB0-4483-4047-9CB4-26444C09A1C8}" presName="node" presStyleLbl="node1" presStyleIdx="1" presStyleCnt="22">
        <dgm:presLayoutVars>
          <dgm:bulletEnabled val="1"/>
        </dgm:presLayoutVars>
      </dgm:prSet>
      <dgm:spPr/>
    </dgm:pt>
    <dgm:pt modelId="{07A66386-E296-4C4F-9095-8511C23F885E}" type="pres">
      <dgm:prSet presAssocID="{E586F98B-9268-40AE-929B-D5AE2CAE2381}" presName="sibTrans" presStyleCnt="0"/>
      <dgm:spPr/>
    </dgm:pt>
    <dgm:pt modelId="{ADF25B89-38DF-4F7A-95F1-EEBA202E3EB2}" type="pres">
      <dgm:prSet presAssocID="{708C9327-3A34-4EF5-994A-3855C60A6C25}" presName="node" presStyleLbl="node1" presStyleIdx="2" presStyleCnt="22">
        <dgm:presLayoutVars>
          <dgm:bulletEnabled val="1"/>
        </dgm:presLayoutVars>
      </dgm:prSet>
      <dgm:spPr/>
    </dgm:pt>
    <dgm:pt modelId="{C6162BD9-6E3D-4A4A-AAA8-1F34F3A8909D}" type="pres">
      <dgm:prSet presAssocID="{97C396CE-FD67-4CEA-B3F1-8E1414763540}" presName="sibTrans" presStyleCnt="0"/>
      <dgm:spPr/>
    </dgm:pt>
    <dgm:pt modelId="{9BB075AF-96EB-449C-BEF8-5B277BF40A9A}" type="pres">
      <dgm:prSet presAssocID="{B53A89DD-9352-4F4B-A320-2BE4648E7D11}" presName="node" presStyleLbl="node1" presStyleIdx="3" presStyleCnt="22">
        <dgm:presLayoutVars>
          <dgm:bulletEnabled val="1"/>
        </dgm:presLayoutVars>
      </dgm:prSet>
      <dgm:spPr/>
    </dgm:pt>
    <dgm:pt modelId="{FAD1C730-650B-4EFA-905A-77492467E143}" type="pres">
      <dgm:prSet presAssocID="{E4201D21-7221-4EB5-A00C-8C6A862D39C6}" presName="sibTrans" presStyleCnt="0"/>
      <dgm:spPr/>
    </dgm:pt>
    <dgm:pt modelId="{FA5872F0-E731-4893-A316-04C96026A61C}" type="pres">
      <dgm:prSet presAssocID="{30A594D3-4BF9-4795-9734-E41B3C49E5AE}" presName="node" presStyleLbl="node1" presStyleIdx="4" presStyleCnt="22">
        <dgm:presLayoutVars>
          <dgm:bulletEnabled val="1"/>
        </dgm:presLayoutVars>
      </dgm:prSet>
      <dgm:spPr/>
    </dgm:pt>
    <dgm:pt modelId="{63F8D581-0585-41E9-9D1A-445E1876ACC9}" type="pres">
      <dgm:prSet presAssocID="{3DE66D03-EECB-4E94-88F3-5FB22986E66A}" presName="sibTrans" presStyleCnt="0"/>
      <dgm:spPr/>
    </dgm:pt>
    <dgm:pt modelId="{B14356E0-C134-4883-83EE-CA060EA7730F}" type="pres">
      <dgm:prSet presAssocID="{AE852A97-6CC0-4017-B66E-197CF330C17B}" presName="node" presStyleLbl="node1" presStyleIdx="5" presStyleCnt="22">
        <dgm:presLayoutVars>
          <dgm:bulletEnabled val="1"/>
        </dgm:presLayoutVars>
      </dgm:prSet>
      <dgm:spPr/>
    </dgm:pt>
    <dgm:pt modelId="{60ED2BE3-6586-4569-B3C7-7AD8AEB5F03D}" type="pres">
      <dgm:prSet presAssocID="{B0C90C48-BA06-497B-8DF0-8147BFD55DA1}" presName="sibTrans" presStyleCnt="0"/>
      <dgm:spPr/>
    </dgm:pt>
    <dgm:pt modelId="{0E401947-5F27-4BAD-A811-0973F055DFE1}" type="pres">
      <dgm:prSet presAssocID="{52E55437-E1E2-49A1-9A95-E0042266D3F7}" presName="node" presStyleLbl="node1" presStyleIdx="6" presStyleCnt="22">
        <dgm:presLayoutVars>
          <dgm:bulletEnabled val="1"/>
        </dgm:presLayoutVars>
      </dgm:prSet>
      <dgm:spPr/>
    </dgm:pt>
    <dgm:pt modelId="{1CA5AE67-86B6-4317-8891-65143FBD199B}" type="pres">
      <dgm:prSet presAssocID="{4B672C56-C2C1-4CFB-B802-0D908751193B}" presName="sibTrans" presStyleCnt="0"/>
      <dgm:spPr/>
    </dgm:pt>
    <dgm:pt modelId="{418061BC-DC56-4538-B20D-DCFE01EB2E2B}" type="pres">
      <dgm:prSet presAssocID="{A70A7C01-10A3-4685-8887-7AD7C91AF443}" presName="node" presStyleLbl="node1" presStyleIdx="7" presStyleCnt="22">
        <dgm:presLayoutVars>
          <dgm:bulletEnabled val="1"/>
        </dgm:presLayoutVars>
      </dgm:prSet>
      <dgm:spPr/>
    </dgm:pt>
    <dgm:pt modelId="{2AF446A9-2E80-425D-9603-04169128D716}" type="pres">
      <dgm:prSet presAssocID="{C210EBE0-2A0B-48BF-BD86-602ED7168B8A}" presName="sibTrans" presStyleCnt="0"/>
      <dgm:spPr/>
    </dgm:pt>
    <dgm:pt modelId="{200C218C-DC06-4B68-981E-C88F9EB7A365}" type="pres">
      <dgm:prSet presAssocID="{9A9C1069-CF7E-4DCA-9441-1BCE9AB2934D}" presName="node" presStyleLbl="node1" presStyleIdx="8" presStyleCnt="22">
        <dgm:presLayoutVars>
          <dgm:bulletEnabled val="1"/>
        </dgm:presLayoutVars>
      </dgm:prSet>
      <dgm:spPr/>
    </dgm:pt>
    <dgm:pt modelId="{CD60D5A5-1894-4604-9531-27FCC3B3DB0B}" type="pres">
      <dgm:prSet presAssocID="{CC117A82-D4ED-4280-9A7E-21E4B7AD5D8F}" presName="sibTrans" presStyleCnt="0"/>
      <dgm:spPr/>
    </dgm:pt>
    <dgm:pt modelId="{E9E69A0C-D7AF-42C0-95E9-ABA5B3F0957B}" type="pres">
      <dgm:prSet presAssocID="{4CF4EECA-B0EF-4ECC-A0EE-375C8BDF8F96}" presName="node" presStyleLbl="node1" presStyleIdx="9" presStyleCnt="22">
        <dgm:presLayoutVars>
          <dgm:bulletEnabled val="1"/>
        </dgm:presLayoutVars>
      </dgm:prSet>
      <dgm:spPr/>
    </dgm:pt>
    <dgm:pt modelId="{42E5C6BD-3037-449D-AA60-32B13A4EC943}" type="pres">
      <dgm:prSet presAssocID="{A49D1801-1353-4CCA-B731-BD1F27C965AD}" presName="sibTrans" presStyleCnt="0"/>
      <dgm:spPr/>
    </dgm:pt>
    <dgm:pt modelId="{A2FA8B3D-8423-4CBF-9C72-B8754389AEE6}" type="pres">
      <dgm:prSet presAssocID="{643D72BB-DE5C-4342-97DF-25F5BCEA5F1B}" presName="node" presStyleLbl="node1" presStyleIdx="10" presStyleCnt="22">
        <dgm:presLayoutVars>
          <dgm:bulletEnabled val="1"/>
        </dgm:presLayoutVars>
      </dgm:prSet>
      <dgm:spPr/>
    </dgm:pt>
    <dgm:pt modelId="{74CE4A4B-E9D1-4AD1-8EAD-BA1C1DB610FA}" type="pres">
      <dgm:prSet presAssocID="{564BCB94-F949-4F8D-A442-D064BAE7937B}" presName="sibTrans" presStyleCnt="0"/>
      <dgm:spPr/>
    </dgm:pt>
    <dgm:pt modelId="{02ECAA07-16C1-4DC3-80C0-12CB80BF2D13}" type="pres">
      <dgm:prSet presAssocID="{39646B6A-12CF-4676-B520-18DBF3E9E663}" presName="node" presStyleLbl="node1" presStyleIdx="11" presStyleCnt="22">
        <dgm:presLayoutVars>
          <dgm:bulletEnabled val="1"/>
        </dgm:presLayoutVars>
      </dgm:prSet>
      <dgm:spPr/>
    </dgm:pt>
    <dgm:pt modelId="{24268686-3FBA-42D8-9A3F-C283819C398A}" type="pres">
      <dgm:prSet presAssocID="{EC4BB79F-0DE5-4EDF-88E2-4E2E3BA863FE}" presName="sibTrans" presStyleCnt="0"/>
      <dgm:spPr/>
    </dgm:pt>
    <dgm:pt modelId="{7EBE54F3-BC2C-4769-BB4C-62888DB9DEA3}" type="pres">
      <dgm:prSet presAssocID="{BD8297B2-225A-45FA-A1E3-DD4B7234D43E}" presName="node" presStyleLbl="node1" presStyleIdx="12" presStyleCnt="22">
        <dgm:presLayoutVars>
          <dgm:bulletEnabled val="1"/>
        </dgm:presLayoutVars>
      </dgm:prSet>
      <dgm:spPr/>
    </dgm:pt>
    <dgm:pt modelId="{0A60AD19-B839-48B8-AE1C-6F22E94E73B1}" type="pres">
      <dgm:prSet presAssocID="{913C1858-48D1-497A-901F-CF4294B430F1}" presName="sibTrans" presStyleCnt="0"/>
      <dgm:spPr/>
    </dgm:pt>
    <dgm:pt modelId="{0F4E92C6-279B-4995-8A03-18D3F5373458}" type="pres">
      <dgm:prSet presAssocID="{ECDCCF09-EBE1-4AE7-90EC-BEEFBDB7297D}" presName="node" presStyleLbl="node1" presStyleIdx="13" presStyleCnt="22">
        <dgm:presLayoutVars>
          <dgm:bulletEnabled val="1"/>
        </dgm:presLayoutVars>
      </dgm:prSet>
      <dgm:spPr/>
    </dgm:pt>
    <dgm:pt modelId="{A2952F82-42F1-484B-9315-5A66FD11A864}" type="pres">
      <dgm:prSet presAssocID="{F7EAA692-A175-4532-A28B-878E68182DF6}" presName="sibTrans" presStyleCnt="0"/>
      <dgm:spPr/>
    </dgm:pt>
    <dgm:pt modelId="{68F0618A-D115-4484-82A0-562424818845}" type="pres">
      <dgm:prSet presAssocID="{B88BA0F5-E5E8-40FF-A587-6A30413CF784}" presName="node" presStyleLbl="node1" presStyleIdx="14" presStyleCnt="22">
        <dgm:presLayoutVars>
          <dgm:bulletEnabled val="1"/>
        </dgm:presLayoutVars>
      </dgm:prSet>
      <dgm:spPr/>
    </dgm:pt>
    <dgm:pt modelId="{95B881BC-7170-4AE9-9E0C-5183BE1D342F}" type="pres">
      <dgm:prSet presAssocID="{C976C6CD-11E0-434B-A93B-915614D4F779}" presName="sibTrans" presStyleCnt="0"/>
      <dgm:spPr/>
    </dgm:pt>
    <dgm:pt modelId="{891AB725-C27E-46D8-93BE-EEC71BB95C6D}" type="pres">
      <dgm:prSet presAssocID="{3B656175-4550-4C87-8DF9-B97941A65ED2}" presName="node" presStyleLbl="node1" presStyleIdx="15" presStyleCnt="22">
        <dgm:presLayoutVars>
          <dgm:bulletEnabled val="1"/>
        </dgm:presLayoutVars>
      </dgm:prSet>
      <dgm:spPr/>
    </dgm:pt>
    <dgm:pt modelId="{89BF55BA-5476-4E92-B8EF-49AD93F99FF6}" type="pres">
      <dgm:prSet presAssocID="{5AEDB95C-1ACE-484A-8610-309E6C88D5E4}" presName="sibTrans" presStyleCnt="0"/>
      <dgm:spPr/>
    </dgm:pt>
    <dgm:pt modelId="{6C4BFF98-919A-4563-AF7B-28A03C8E5238}" type="pres">
      <dgm:prSet presAssocID="{F987BD56-F2F6-413D-AAFB-F202F8C6D2FF}" presName="node" presStyleLbl="node1" presStyleIdx="16" presStyleCnt="22">
        <dgm:presLayoutVars>
          <dgm:bulletEnabled val="1"/>
        </dgm:presLayoutVars>
      </dgm:prSet>
      <dgm:spPr/>
    </dgm:pt>
    <dgm:pt modelId="{3F4443E6-85B5-49F7-B17E-1B5EA4283D5C}" type="pres">
      <dgm:prSet presAssocID="{4BF4F7A3-0666-424E-9A18-BB1229036AEF}" presName="sibTrans" presStyleCnt="0"/>
      <dgm:spPr/>
    </dgm:pt>
    <dgm:pt modelId="{825D7755-3A3B-4DD6-B9D8-2EC929B77DC0}" type="pres">
      <dgm:prSet presAssocID="{5480393A-48CB-48F1-961A-3C8CF7715FC4}" presName="node" presStyleLbl="node1" presStyleIdx="17" presStyleCnt="22">
        <dgm:presLayoutVars>
          <dgm:bulletEnabled val="1"/>
        </dgm:presLayoutVars>
      </dgm:prSet>
      <dgm:spPr/>
    </dgm:pt>
    <dgm:pt modelId="{1AACB8AF-41F4-4220-9DEB-22B43428EB5A}" type="pres">
      <dgm:prSet presAssocID="{1E6C58F4-C10D-4CDB-8DFD-5464D690F7BE}" presName="sibTrans" presStyleCnt="0"/>
      <dgm:spPr/>
    </dgm:pt>
    <dgm:pt modelId="{F900DCAB-5CDD-42C7-9E97-6E9D7EBCF951}" type="pres">
      <dgm:prSet presAssocID="{BBCCD2E6-30CC-434C-BFF6-105BFE42B9A3}" presName="node" presStyleLbl="node1" presStyleIdx="18" presStyleCnt="22">
        <dgm:presLayoutVars>
          <dgm:bulletEnabled val="1"/>
        </dgm:presLayoutVars>
      </dgm:prSet>
      <dgm:spPr/>
    </dgm:pt>
    <dgm:pt modelId="{C722C2CD-8674-4ECF-8C89-532B4D3DBDFC}" type="pres">
      <dgm:prSet presAssocID="{9AB12089-00D2-472B-92B9-DF03C5C867BB}" presName="sibTrans" presStyleCnt="0"/>
      <dgm:spPr/>
    </dgm:pt>
    <dgm:pt modelId="{39B47367-C4F6-4784-8D45-2217D6DF40DC}" type="pres">
      <dgm:prSet presAssocID="{DC5936AD-4658-449E-989E-B3792D73EDD8}" presName="node" presStyleLbl="node1" presStyleIdx="19" presStyleCnt="22">
        <dgm:presLayoutVars>
          <dgm:bulletEnabled val="1"/>
        </dgm:presLayoutVars>
      </dgm:prSet>
      <dgm:spPr/>
    </dgm:pt>
    <dgm:pt modelId="{2B4A6272-453C-4CFE-9083-7FD08E44AA6B}" type="pres">
      <dgm:prSet presAssocID="{81F0CADF-3B5B-4888-B9E6-B5ED31725D63}" presName="sibTrans" presStyleCnt="0"/>
      <dgm:spPr/>
    </dgm:pt>
    <dgm:pt modelId="{78B4C786-E037-4EB2-A114-197325912DD7}" type="pres">
      <dgm:prSet presAssocID="{462DC2B7-B471-4DCB-A5AF-B8E4F8F4EABB}" presName="node" presStyleLbl="node1" presStyleIdx="20" presStyleCnt="22">
        <dgm:presLayoutVars>
          <dgm:bulletEnabled val="1"/>
        </dgm:presLayoutVars>
      </dgm:prSet>
      <dgm:spPr/>
    </dgm:pt>
    <dgm:pt modelId="{E4C49B5D-27B4-400D-ABD9-4050BFF1BD16}" type="pres">
      <dgm:prSet presAssocID="{00C55D78-D27E-455A-BDF9-12A38C481B3B}" presName="sibTrans" presStyleCnt="0"/>
      <dgm:spPr/>
    </dgm:pt>
    <dgm:pt modelId="{94F87CAB-CF07-4860-975D-0B307DBFD4DA}" type="pres">
      <dgm:prSet presAssocID="{C19486BA-0C46-4894-A7D3-75A969E06BCC}" presName="node" presStyleLbl="node1" presStyleIdx="21" presStyleCnt="22">
        <dgm:presLayoutVars>
          <dgm:bulletEnabled val="1"/>
        </dgm:presLayoutVars>
      </dgm:prSet>
      <dgm:spPr/>
    </dgm:pt>
  </dgm:ptLst>
  <dgm:cxnLst>
    <dgm:cxn modelId="{A6DDB100-BC64-4BB0-9B4B-C9DF45521E4D}" type="presOf" srcId="{7BA1F4DB-3112-4EF5-9220-80036583B6BC}" destId="{A942626F-7362-456F-8BA4-0E57377487FC}" srcOrd="0" destOrd="0" presId="urn:microsoft.com/office/officeart/2005/8/layout/default"/>
    <dgm:cxn modelId="{86A2C507-4321-4037-AD71-22781A4A682C}" srcId="{7BA1F4DB-3112-4EF5-9220-80036583B6BC}" destId="{C19486BA-0C46-4894-A7D3-75A969E06BCC}" srcOrd="21" destOrd="0" parTransId="{E15914B7-F2BF-47CB-A741-5EC2541F1ABD}" sibTransId="{CEB197B2-FA7E-45FC-B7FD-510A2C759152}"/>
    <dgm:cxn modelId="{28337E0A-A911-4758-BCBF-A36A693A4BC9}" type="presOf" srcId="{BBCCD2E6-30CC-434C-BFF6-105BFE42B9A3}" destId="{F900DCAB-5CDD-42C7-9E97-6E9D7EBCF951}" srcOrd="0" destOrd="0" presId="urn:microsoft.com/office/officeart/2005/8/layout/default"/>
    <dgm:cxn modelId="{94F6090B-0F75-41CD-939C-72C51C0559C8}" type="presOf" srcId="{BD8297B2-225A-45FA-A1E3-DD4B7234D43E}" destId="{7EBE54F3-BC2C-4769-BB4C-62888DB9DEA3}" srcOrd="0" destOrd="0" presId="urn:microsoft.com/office/officeart/2005/8/layout/default"/>
    <dgm:cxn modelId="{6C22AA0C-10CF-4A97-B105-87594526CED4}" srcId="{7BA1F4DB-3112-4EF5-9220-80036583B6BC}" destId="{B88BA0F5-E5E8-40FF-A587-6A30413CF784}" srcOrd="14" destOrd="0" parTransId="{2490DD32-6E62-46A8-A1CB-14F5D449F64E}" sibTransId="{C976C6CD-11E0-434B-A93B-915614D4F779}"/>
    <dgm:cxn modelId="{0B506519-2638-4CAA-9816-9977F26E3BD2}" srcId="{7BA1F4DB-3112-4EF5-9220-80036583B6BC}" destId="{3B656175-4550-4C87-8DF9-B97941A65ED2}" srcOrd="15" destOrd="0" parTransId="{59248CE5-225C-4ED8-839B-2B566F6FFE43}" sibTransId="{5AEDB95C-1ACE-484A-8610-309E6C88D5E4}"/>
    <dgm:cxn modelId="{72121920-5E0D-4611-B9F8-A4AA3F976347}" srcId="{7BA1F4DB-3112-4EF5-9220-80036583B6BC}" destId="{39646B6A-12CF-4676-B520-18DBF3E9E663}" srcOrd="11" destOrd="0" parTransId="{5D73DB13-DF5C-4A76-9772-719DA098796B}" sibTransId="{EC4BB79F-0DE5-4EDF-88E2-4E2E3BA863FE}"/>
    <dgm:cxn modelId="{53AA3634-46F4-4151-9ED8-142B713BC8AB}" srcId="{7BA1F4DB-3112-4EF5-9220-80036583B6BC}" destId="{462DC2B7-B471-4DCB-A5AF-B8E4F8F4EABB}" srcOrd="20" destOrd="0" parTransId="{8665D029-86D1-4725-91BF-19BC44A78484}" sibTransId="{00C55D78-D27E-455A-BDF9-12A38C481B3B}"/>
    <dgm:cxn modelId="{75028635-AA12-4DEB-A752-FF9E4A724FFE}" type="presOf" srcId="{643D72BB-DE5C-4342-97DF-25F5BCEA5F1B}" destId="{A2FA8B3D-8423-4CBF-9C72-B8754389AEE6}" srcOrd="0" destOrd="0" presId="urn:microsoft.com/office/officeart/2005/8/layout/default"/>
    <dgm:cxn modelId="{2DDCC937-3B44-429D-A78F-41166AF49470}" srcId="{7BA1F4DB-3112-4EF5-9220-80036583B6BC}" destId="{AE852A97-6CC0-4017-B66E-197CF330C17B}" srcOrd="5" destOrd="0" parTransId="{2CC3836C-03A6-4600-96DF-FEB8E5B858AE}" sibTransId="{B0C90C48-BA06-497B-8DF0-8147BFD55DA1}"/>
    <dgm:cxn modelId="{D2C1913C-B617-431C-B2E0-150CC8DF98D0}" type="presOf" srcId="{39646B6A-12CF-4676-B520-18DBF3E9E663}" destId="{02ECAA07-16C1-4DC3-80C0-12CB80BF2D13}" srcOrd="0" destOrd="0" presId="urn:microsoft.com/office/officeart/2005/8/layout/default"/>
    <dgm:cxn modelId="{F9469B60-7F69-4622-9041-E1E27ADD3434}" type="presOf" srcId="{B53A89DD-9352-4F4B-A320-2BE4648E7D11}" destId="{9BB075AF-96EB-449C-BEF8-5B277BF40A9A}" srcOrd="0" destOrd="0" presId="urn:microsoft.com/office/officeart/2005/8/layout/default"/>
    <dgm:cxn modelId="{25906861-5051-4D00-9723-75CFFA5CA89D}" type="presOf" srcId="{76EF4AB0-4483-4047-9CB4-26444C09A1C8}" destId="{BEFC604E-F6D6-4DE8-9BA3-FC6218BB3FAD}" srcOrd="0" destOrd="0" presId="urn:microsoft.com/office/officeart/2005/8/layout/default"/>
    <dgm:cxn modelId="{94726C63-0E6D-4448-9B42-974468916B5B}" type="presOf" srcId="{3B656175-4550-4C87-8DF9-B97941A65ED2}" destId="{891AB725-C27E-46D8-93BE-EEC71BB95C6D}" srcOrd="0" destOrd="0" presId="urn:microsoft.com/office/officeart/2005/8/layout/default"/>
    <dgm:cxn modelId="{B3A6FB66-2D73-487A-842F-EB10FC4505BC}" type="presOf" srcId="{F987BD56-F2F6-413D-AAFB-F202F8C6D2FF}" destId="{6C4BFF98-919A-4563-AF7B-28A03C8E5238}" srcOrd="0" destOrd="0" presId="urn:microsoft.com/office/officeart/2005/8/layout/default"/>
    <dgm:cxn modelId="{A5A5A869-4200-4A80-A5AF-D08083188599}" type="presOf" srcId="{E090D778-F49F-4E28-99F1-28F17A620049}" destId="{E92C800C-5AB6-4202-8A8B-4ED75B35B581}" srcOrd="0" destOrd="0" presId="urn:microsoft.com/office/officeart/2005/8/layout/default"/>
    <dgm:cxn modelId="{52CC8C4A-84C5-4F9F-840D-A3D79D14497B}" srcId="{7BA1F4DB-3112-4EF5-9220-80036583B6BC}" destId="{E090D778-F49F-4E28-99F1-28F17A620049}" srcOrd="0" destOrd="0" parTransId="{BF90719D-7168-4710-8735-5860A2969590}" sibTransId="{97A2663F-A3A0-463B-AF0E-1619B730D8DD}"/>
    <dgm:cxn modelId="{29AAA64A-CBF9-4F1A-B8EF-217A61C08C94}" srcId="{7BA1F4DB-3112-4EF5-9220-80036583B6BC}" destId="{708C9327-3A34-4EF5-994A-3855C60A6C25}" srcOrd="2" destOrd="0" parTransId="{31B65387-8730-4F6A-B750-CF297A184787}" sibTransId="{97C396CE-FD67-4CEA-B3F1-8E1414763540}"/>
    <dgm:cxn modelId="{F15FDF70-3CC9-46AD-97C7-FB1EFBB6751F}" type="presOf" srcId="{A70A7C01-10A3-4685-8887-7AD7C91AF443}" destId="{418061BC-DC56-4538-B20D-DCFE01EB2E2B}" srcOrd="0" destOrd="0" presId="urn:microsoft.com/office/officeart/2005/8/layout/default"/>
    <dgm:cxn modelId="{019A0976-2D71-47A8-8ECF-A7F2C9467FB3}" srcId="{7BA1F4DB-3112-4EF5-9220-80036583B6BC}" destId="{76EF4AB0-4483-4047-9CB4-26444C09A1C8}" srcOrd="1" destOrd="0" parTransId="{DE2D9126-2BE3-4721-AD89-5AE8C893AFD4}" sibTransId="{E586F98B-9268-40AE-929B-D5AE2CAE2381}"/>
    <dgm:cxn modelId="{76784576-AC38-4353-B2A5-8300F16DA60B}" type="presOf" srcId="{ECDCCF09-EBE1-4AE7-90EC-BEEFBDB7297D}" destId="{0F4E92C6-279B-4995-8A03-18D3F5373458}" srcOrd="0" destOrd="0" presId="urn:microsoft.com/office/officeart/2005/8/layout/default"/>
    <dgm:cxn modelId="{AA501557-61F6-4303-B8F1-A9066D4770CF}" srcId="{7BA1F4DB-3112-4EF5-9220-80036583B6BC}" destId="{9A9C1069-CF7E-4DCA-9441-1BCE9AB2934D}" srcOrd="8" destOrd="0" parTransId="{805172F0-D0FF-4A14-A980-3C92F3505380}" sibTransId="{CC117A82-D4ED-4280-9A7E-21E4B7AD5D8F}"/>
    <dgm:cxn modelId="{C8BFFC59-C349-433C-AA3B-75A4DBC6E659}" type="presOf" srcId="{AE852A97-6CC0-4017-B66E-197CF330C17B}" destId="{B14356E0-C134-4883-83EE-CA060EA7730F}" srcOrd="0" destOrd="0" presId="urn:microsoft.com/office/officeart/2005/8/layout/default"/>
    <dgm:cxn modelId="{35FA077C-E6E0-4839-A218-866B9B891CE4}" srcId="{7BA1F4DB-3112-4EF5-9220-80036583B6BC}" destId="{BBCCD2E6-30CC-434C-BFF6-105BFE42B9A3}" srcOrd="18" destOrd="0" parTransId="{FEA2E4E6-5E84-4064-9C01-04A56E30218A}" sibTransId="{9AB12089-00D2-472B-92B9-DF03C5C867BB}"/>
    <dgm:cxn modelId="{55399482-6B2F-46B7-A477-AFE87DDDB119}" type="presOf" srcId="{30A594D3-4BF9-4795-9734-E41B3C49E5AE}" destId="{FA5872F0-E731-4893-A316-04C96026A61C}" srcOrd="0" destOrd="0" presId="urn:microsoft.com/office/officeart/2005/8/layout/default"/>
    <dgm:cxn modelId="{57AD4F98-B391-4F47-A363-CB8616E59076}" type="presOf" srcId="{52E55437-E1E2-49A1-9A95-E0042266D3F7}" destId="{0E401947-5F27-4BAD-A811-0973F055DFE1}" srcOrd="0" destOrd="0" presId="urn:microsoft.com/office/officeart/2005/8/layout/default"/>
    <dgm:cxn modelId="{5BE5939A-AB51-4172-A7F2-BF42111CB33B}" srcId="{7BA1F4DB-3112-4EF5-9220-80036583B6BC}" destId="{ECDCCF09-EBE1-4AE7-90EC-BEEFBDB7297D}" srcOrd="13" destOrd="0" parTransId="{E76DF199-5590-4535-81D3-430FD9A7F9E1}" sibTransId="{F7EAA692-A175-4532-A28B-878E68182DF6}"/>
    <dgm:cxn modelId="{86EC659B-C21B-43FA-8C7A-EC268BF6692F}" type="presOf" srcId="{5480393A-48CB-48F1-961A-3C8CF7715FC4}" destId="{825D7755-3A3B-4DD6-B9D8-2EC929B77DC0}" srcOrd="0" destOrd="0" presId="urn:microsoft.com/office/officeart/2005/8/layout/default"/>
    <dgm:cxn modelId="{B595BB9B-7384-4D8D-A1D1-25E35463F635}" type="presOf" srcId="{B88BA0F5-E5E8-40FF-A587-6A30413CF784}" destId="{68F0618A-D115-4484-82A0-562424818845}" srcOrd="0" destOrd="0" presId="urn:microsoft.com/office/officeart/2005/8/layout/default"/>
    <dgm:cxn modelId="{37DFE5A1-8ABA-45FA-B881-886A09EEDC90}" srcId="{7BA1F4DB-3112-4EF5-9220-80036583B6BC}" destId="{DC5936AD-4658-449E-989E-B3792D73EDD8}" srcOrd="19" destOrd="0" parTransId="{928F78D2-8A91-4947-84AF-4CDE5318B16E}" sibTransId="{81F0CADF-3B5B-4888-B9E6-B5ED31725D63}"/>
    <dgm:cxn modelId="{AC2603A6-A0C8-43EC-9F18-122D729EC962}" srcId="{7BA1F4DB-3112-4EF5-9220-80036583B6BC}" destId="{5480393A-48CB-48F1-961A-3C8CF7715FC4}" srcOrd="17" destOrd="0" parTransId="{A286D827-BCA4-41E1-92D4-743060D67DBC}" sibTransId="{1E6C58F4-C10D-4CDB-8DFD-5464D690F7BE}"/>
    <dgm:cxn modelId="{2B32B1AF-DBD1-40A1-9E8D-580E36B225CF}" srcId="{7BA1F4DB-3112-4EF5-9220-80036583B6BC}" destId="{A70A7C01-10A3-4685-8887-7AD7C91AF443}" srcOrd="7" destOrd="0" parTransId="{99E346FA-8683-4E03-A020-91C368F8F722}" sibTransId="{C210EBE0-2A0B-48BF-BD86-602ED7168B8A}"/>
    <dgm:cxn modelId="{1B1415B3-F2F7-4EF5-A2D3-0A937486B47B}" srcId="{7BA1F4DB-3112-4EF5-9220-80036583B6BC}" destId="{4CF4EECA-B0EF-4ECC-A0EE-375C8BDF8F96}" srcOrd="9" destOrd="0" parTransId="{DCA3D937-FEF3-49E0-9C83-E3EC4A64BC17}" sibTransId="{A49D1801-1353-4CCA-B731-BD1F27C965AD}"/>
    <dgm:cxn modelId="{49C1A9B8-16E8-4D60-9A72-B67A45DCC097}" type="presOf" srcId="{9A9C1069-CF7E-4DCA-9441-1BCE9AB2934D}" destId="{200C218C-DC06-4B68-981E-C88F9EB7A365}" srcOrd="0" destOrd="0" presId="urn:microsoft.com/office/officeart/2005/8/layout/default"/>
    <dgm:cxn modelId="{823A4FBA-4EC6-49CC-B7F6-F2A0A921F3EF}" type="presOf" srcId="{C19486BA-0C46-4894-A7D3-75A969E06BCC}" destId="{94F87CAB-CF07-4860-975D-0B307DBFD4DA}" srcOrd="0" destOrd="0" presId="urn:microsoft.com/office/officeart/2005/8/layout/default"/>
    <dgm:cxn modelId="{D9EA2BBF-F3F8-4A48-A64D-381C92FA3760}" type="presOf" srcId="{462DC2B7-B471-4DCB-A5AF-B8E4F8F4EABB}" destId="{78B4C786-E037-4EB2-A114-197325912DD7}" srcOrd="0" destOrd="0" presId="urn:microsoft.com/office/officeart/2005/8/layout/default"/>
    <dgm:cxn modelId="{619277C5-D13C-4B70-9C84-77F1A1C3C580}" srcId="{7BA1F4DB-3112-4EF5-9220-80036583B6BC}" destId="{F987BD56-F2F6-413D-AAFB-F202F8C6D2FF}" srcOrd="16" destOrd="0" parTransId="{14DAC2CB-D0A0-4AED-9879-4ABDA6FF989D}" sibTransId="{4BF4F7A3-0666-424E-9A18-BB1229036AEF}"/>
    <dgm:cxn modelId="{808285CD-B1D7-4B86-9FA8-4992EC36172D}" srcId="{7BA1F4DB-3112-4EF5-9220-80036583B6BC}" destId="{30A594D3-4BF9-4795-9734-E41B3C49E5AE}" srcOrd="4" destOrd="0" parTransId="{223D0F26-04A0-47F8-9CDA-99B042E2422A}" sibTransId="{3DE66D03-EECB-4E94-88F3-5FB22986E66A}"/>
    <dgm:cxn modelId="{1985E0CE-5915-460D-B5B5-7B746BEB5888}" srcId="{7BA1F4DB-3112-4EF5-9220-80036583B6BC}" destId="{643D72BB-DE5C-4342-97DF-25F5BCEA5F1B}" srcOrd="10" destOrd="0" parTransId="{EEEB321A-982A-41EF-8D9A-3ECA5E06D848}" sibTransId="{564BCB94-F949-4F8D-A442-D064BAE7937B}"/>
    <dgm:cxn modelId="{72C99CD0-290F-400B-B959-27A95341137B}" srcId="{7BA1F4DB-3112-4EF5-9220-80036583B6BC}" destId="{BD8297B2-225A-45FA-A1E3-DD4B7234D43E}" srcOrd="12" destOrd="0" parTransId="{A43A0DE2-3FD5-4A36-B99C-EEE6155BB3DB}" sibTransId="{913C1858-48D1-497A-901F-CF4294B430F1}"/>
    <dgm:cxn modelId="{E0DD74D2-64DE-4185-916D-0A93EBE61B92}" srcId="{7BA1F4DB-3112-4EF5-9220-80036583B6BC}" destId="{B53A89DD-9352-4F4B-A320-2BE4648E7D11}" srcOrd="3" destOrd="0" parTransId="{86146F21-694B-42D6-B943-8084BB019077}" sibTransId="{E4201D21-7221-4EB5-A00C-8C6A862D39C6}"/>
    <dgm:cxn modelId="{3069A5F9-8250-44AF-BA14-3B21BF68712E}" type="presOf" srcId="{DC5936AD-4658-449E-989E-B3792D73EDD8}" destId="{39B47367-C4F6-4784-8D45-2217D6DF40DC}" srcOrd="0" destOrd="0" presId="urn:microsoft.com/office/officeart/2005/8/layout/default"/>
    <dgm:cxn modelId="{5AE5E4F9-91FF-4206-9B10-8F51B8C3BE86}" type="presOf" srcId="{4CF4EECA-B0EF-4ECC-A0EE-375C8BDF8F96}" destId="{E9E69A0C-D7AF-42C0-95E9-ABA5B3F0957B}" srcOrd="0" destOrd="0" presId="urn:microsoft.com/office/officeart/2005/8/layout/default"/>
    <dgm:cxn modelId="{DCE6EEFA-94AD-4C95-8A6C-3A4CF4F43EDD}" srcId="{7BA1F4DB-3112-4EF5-9220-80036583B6BC}" destId="{52E55437-E1E2-49A1-9A95-E0042266D3F7}" srcOrd="6" destOrd="0" parTransId="{CD83A417-E3D5-4300-9D81-60DB5D836F70}" sibTransId="{4B672C56-C2C1-4CFB-B802-0D908751193B}"/>
    <dgm:cxn modelId="{5667DAFD-71A2-460E-8E41-360DBE9F101E}" type="presOf" srcId="{708C9327-3A34-4EF5-994A-3855C60A6C25}" destId="{ADF25B89-38DF-4F7A-95F1-EEBA202E3EB2}" srcOrd="0" destOrd="0" presId="urn:microsoft.com/office/officeart/2005/8/layout/default"/>
    <dgm:cxn modelId="{2543E6BE-0E82-4DBB-B5A8-E3A88969C87B}" type="presParOf" srcId="{A942626F-7362-456F-8BA4-0E57377487FC}" destId="{E92C800C-5AB6-4202-8A8B-4ED75B35B581}" srcOrd="0" destOrd="0" presId="urn:microsoft.com/office/officeart/2005/8/layout/default"/>
    <dgm:cxn modelId="{57116053-AB24-42A8-A24C-F5F55490AB5C}" type="presParOf" srcId="{A942626F-7362-456F-8BA4-0E57377487FC}" destId="{1AD41C59-858E-48CD-B026-C0B53A5D7A49}" srcOrd="1" destOrd="0" presId="urn:microsoft.com/office/officeart/2005/8/layout/default"/>
    <dgm:cxn modelId="{50B1A9D8-9C88-4432-AEDB-387FE9C63181}" type="presParOf" srcId="{A942626F-7362-456F-8BA4-0E57377487FC}" destId="{BEFC604E-F6D6-4DE8-9BA3-FC6218BB3FAD}" srcOrd="2" destOrd="0" presId="urn:microsoft.com/office/officeart/2005/8/layout/default"/>
    <dgm:cxn modelId="{D8A1728B-0F0B-4E40-ACA2-847724E47529}" type="presParOf" srcId="{A942626F-7362-456F-8BA4-0E57377487FC}" destId="{07A66386-E296-4C4F-9095-8511C23F885E}" srcOrd="3" destOrd="0" presId="urn:microsoft.com/office/officeart/2005/8/layout/default"/>
    <dgm:cxn modelId="{34CB30BF-5747-4C0F-9FD5-BE04E34431B6}" type="presParOf" srcId="{A942626F-7362-456F-8BA4-0E57377487FC}" destId="{ADF25B89-38DF-4F7A-95F1-EEBA202E3EB2}" srcOrd="4" destOrd="0" presId="urn:microsoft.com/office/officeart/2005/8/layout/default"/>
    <dgm:cxn modelId="{D72D2323-5A8D-4190-A38F-53F35318252D}" type="presParOf" srcId="{A942626F-7362-456F-8BA4-0E57377487FC}" destId="{C6162BD9-6E3D-4A4A-AAA8-1F34F3A8909D}" srcOrd="5" destOrd="0" presId="urn:microsoft.com/office/officeart/2005/8/layout/default"/>
    <dgm:cxn modelId="{248FB44A-1844-4470-82C8-AEB67DAD4BEC}" type="presParOf" srcId="{A942626F-7362-456F-8BA4-0E57377487FC}" destId="{9BB075AF-96EB-449C-BEF8-5B277BF40A9A}" srcOrd="6" destOrd="0" presId="urn:microsoft.com/office/officeart/2005/8/layout/default"/>
    <dgm:cxn modelId="{F8F2CE98-3B1B-4DA6-90F6-A5D90C4F9264}" type="presParOf" srcId="{A942626F-7362-456F-8BA4-0E57377487FC}" destId="{FAD1C730-650B-4EFA-905A-77492467E143}" srcOrd="7" destOrd="0" presId="urn:microsoft.com/office/officeart/2005/8/layout/default"/>
    <dgm:cxn modelId="{C95BEFDF-1507-4A2B-9622-74DC1F95AE21}" type="presParOf" srcId="{A942626F-7362-456F-8BA4-0E57377487FC}" destId="{FA5872F0-E731-4893-A316-04C96026A61C}" srcOrd="8" destOrd="0" presId="urn:microsoft.com/office/officeart/2005/8/layout/default"/>
    <dgm:cxn modelId="{6AB53338-EE48-4BCD-8DD2-C18B0170947E}" type="presParOf" srcId="{A942626F-7362-456F-8BA4-0E57377487FC}" destId="{63F8D581-0585-41E9-9D1A-445E1876ACC9}" srcOrd="9" destOrd="0" presId="urn:microsoft.com/office/officeart/2005/8/layout/default"/>
    <dgm:cxn modelId="{BB9B268D-8723-4657-9129-0985235B681A}" type="presParOf" srcId="{A942626F-7362-456F-8BA4-0E57377487FC}" destId="{B14356E0-C134-4883-83EE-CA060EA7730F}" srcOrd="10" destOrd="0" presId="urn:microsoft.com/office/officeart/2005/8/layout/default"/>
    <dgm:cxn modelId="{DE8CC703-FBAD-41AF-8271-E861A63F1B5E}" type="presParOf" srcId="{A942626F-7362-456F-8BA4-0E57377487FC}" destId="{60ED2BE3-6586-4569-B3C7-7AD8AEB5F03D}" srcOrd="11" destOrd="0" presId="urn:microsoft.com/office/officeart/2005/8/layout/default"/>
    <dgm:cxn modelId="{E3E68A55-4A31-4F4C-8225-D357194C7230}" type="presParOf" srcId="{A942626F-7362-456F-8BA4-0E57377487FC}" destId="{0E401947-5F27-4BAD-A811-0973F055DFE1}" srcOrd="12" destOrd="0" presId="urn:microsoft.com/office/officeart/2005/8/layout/default"/>
    <dgm:cxn modelId="{0B6780C9-288E-4A36-9DBF-680EAB7D1435}" type="presParOf" srcId="{A942626F-7362-456F-8BA4-0E57377487FC}" destId="{1CA5AE67-86B6-4317-8891-65143FBD199B}" srcOrd="13" destOrd="0" presId="urn:microsoft.com/office/officeart/2005/8/layout/default"/>
    <dgm:cxn modelId="{7F6BEF39-1562-4641-A31B-A95D0C611072}" type="presParOf" srcId="{A942626F-7362-456F-8BA4-0E57377487FC}" destId="{418061BC-DC56-4538-B20D-DCFE01EB2E2B}" srcOrd="14" destOrd="0" presId="urn:microsoft.com/office/officeart/2005/8/layout/default"/>
    <dgm:cxn modelId="{65F036E3-15CE-4855-9131-001875902937}" type="presParOf" srcId="{A942626F-7362-456F-8BA4-0E57377487FC}" destId="{2AF446A9-2E80-425D-9603-04169128D716}" srcOrd="15" destOrd="0" presId="urn:microsoft.com/office/officeart/2005/8/layout/default"/>
    <dgm:cxn modelId="{CC0DCCC3-AD5A-4295-BDB0-6B5C6BA42123}" type="presParOf" srcId="{A942626F-7362-456F-8BA4-0E57377487FC}" destId="{200C218C-DC06-4B68-981E-C88F9EB7A365}" srcOrd="16" destOrd="0" presId="urn:microsoft.com/office/officeart/2005/8/layout/default"/>
    <dgm:cxn modelId="{DFE1B2F8-AB80-4AE4-98CA-2C92D8869EED}" type="presParOf" srcId="{A942626F-7362-456F-8BA4-0E57377487FC}" destId="{CD60D5A5-1894-4604-9531-27FCC3B3DB0B}" srcOrd="17" destOrd="0" presId="urn:microsoft.com/office/officeart/2005/8/layout/default"/>
    <dgm:cxn modelId="{0EA7F6E1-082D-4011-9EA1-04A5CA94F840}" type="presParOf" srcId="{A942626F-7362-456F-8BA4-0E57377487FC}" destId="{E9E69A0C-D7AF-42C0-95E9-ABA5B3F0957B}" srcOrd="18" destOrd="0" presId="urn:microsoft.com/office/officeart/2005/8/layout/default"/>
    <dgm:cxn modelId="{7B5541AA-258D-490C-A357-A2D4FB943B9A}" type="presParOf" srcId="{A942626F-7362-456F-8BA4-0E57377487FC}" destId="{42E5C6BD-3037-449D-AA60-32B13A4EC943}" srcOrd="19" destOrd="0" presId="urn:microsoft.com/office/officeart/2005/8/layout/default"/>
    <dgm:cxn modelId="{55406970-0EC4-492A-A071-2F093082C8D5}" type="presParOf" srcId="{A942626F-7362-456F-8BA4-0E57377487FC}" destId="{A2FA8B3D-8423-4CBF-9C72-B8754389AEE6}" srcOrd="20" destOrd="0" presId="urn:microsoft.com/office/officeart/2005/8/layout/default"/>
    <dgm:cxn modelId="{F32205F2-0283-4600-BA93-8A6289764528}" type="presParOf" srcId="{A942626F-7362-456F-8BA4-0E57377487FC}" destId="{74CE4A4B-E9D1-4AD1-8EAD-BA1C1DB610FA}" srcOrd="21" destOrd="0" presId="urn:microsoft.com/office/officeart/2005/8/layout/default"/>
    <dgm:cxn modelId="{7CF55827-D1E0-4F37-B3CE-4F8843C89843}" type="presParOf" srcId="{A942626F-7362-456F-8BA4-0E57377487FC}" destId="{02ECAA07-16C1-4DC3-80C0-12CB80BF2D13}" srcOrd="22" destOrd="0" presId="urn:microsoft.com/office/officeart/2005/8/layout/default"/>
    <dgm:cxn modelId="{AB29EB30-C3BE-4B4A-945F-15F24D0A5F1E}" type="presParOf" srcId="{A942626F-7362-456F-8BA4-0E57377487FC}" destId="{24268686-3FBA-42D8-9A3F-C283819C398A}" srcOrd="23" destOrd="0" presId="urn:microsoft.com/office/officeart/2005/8/layout/default"/>
    <dgm:cxn modelId="{82D42631-3EC6-4758-AEC2-0ED8229A857D}" type="presParOf" srcId="{A942626F-7362-456F-8BA4-0E57377487FC}" destId="{7EBE54F3-BC2C-4769-BB4C-62888DB9DEA3}" srcOrd="24" destOrd="0" presId="urn:microsoft.com/office/officeart/2005/8/layout/default"/>
    <dgm:cxn modelId="{C7DE847A-9FA4-46B4-81A1-7169A19E27CF}" type="presParOf" srcId="{A942626F-7362-456F-8BA4-0E57377487FC}" destId="{0A60AD19-B839-48B8-AE1C-6F22E94E73B1}" srcOrd="25" destOrd="0" presId="urn:microsoft.com/office/officeart/2005/8/layout/default"/>
    <dgm:cxn modelId="{5A2758B6-4F17-4861-8021-26FB16656E62}" type="presParOf" srcId="{A942626F-7362-456F-8BA4-0E57377487FC}" destId="{0F4E92C6-279B-4995-8A03-18D3F5373458}" srcOrd="26" destOrd="0" presId="urn:microsoft.com/office/officeart/2005/8/layout/default"/>
    <dgm:cxn modelId="{4CF5DA69-3E3F-4293-B738-C56F9231B5D6}" type="presParOf" srcId="{A942626F-7362-456F-8BA4-0E57377487FC}" destId="{A2952F82-42F1-484B-9315-5A66FD11A864}" srcOrd="27" destOrd="0" presId="urn:microsoft.com/office/officeart/2005/8/layout/default"/>
    <dgm:cxn modelId="{797977B7-8A7E-4AE6-B194-C699F7AE2E16}" type="presParOf" srcId="{A942626F-7362-456F-8BA4-0E57377487FC}" destId="{68F0618A-D115-4484-82A0-562424818845}" srcOrd="28" destOrd="0" presId="urn:microsoft.com/office/officeart/2005/8/layout/default"/>
    <dgm:cxn modelId="{D7693021-50E7-4599-A9BF-D8F52332850A}" type="presParOf" srcId="{A942626F-7362-456F-8BA4-0E57377487FC}" destId="{95B881BC-7170-4AE9-9E0C-5183BE1D342F}" srcOrd="29" destOrd="0" presId="urn:microsoft.com/office/officeart/2005/8/layout/default"/>
    <dgm:cxn modelId="{F7CC9B8D-7A88-41A5-974E-0EBD938E5CFA}" type="presParOf" srcId="{A942626F-7362-456F-8BA4-0E57377487FC}" destId="{891AB725-C27E-46D8-93BE-EEC71BB95C6D}" srcOrd="30" destOrd="0" presId="urn:microsoft.com/office/officeart/2005/8/layout/default"/>
    <dgm:cxn modelId="{5344F043-8E0E-47F5-BAD4-C96C17416AE7}" type="presParOf" srcId="{A942626F-7362-456F-8BA4-0E57377487FC}" destId="{89BF55BA-5476-4E92-B8EF-49AD93F99FF6}" srcOrd="31" destOrd="0" presId="urn:microsoft.com/office/officeart/2005/8/layout/default"/>
    <dgm:cxn modelId="{AD3A4507-E3D1-4180-875E-F7C1E9263D06}" type="presParOf" srcId="{A942626F-7362-456F-8BA4-0E57377487FC}" destId="{6C4BFF98-919A-4563-AF7B-28A03C8E5238}" srcOrd="32" destOrd="0" presId="urn:microsoft.com/office/officeart/2005/8/layout/default"/>
    <dgm:cxn modelId="{B2A82216-BD08-48B7-A12F-333F51F870AE}" type="presParOf" srcId="{A942626F-7362-456F-8BA4-0E57377487FC}" destId="{3F4443E6-85B5-49F7-B17E-1B5EA4283D5C}" srcOrd="33" destOrd="0" presId="urn:microsoft.com/office/officeart/2005/8/layout/default"/>
    <dgm:cxn modelId="{1A629D0D-0525-4458-87D8-C09313CF2E6B}" type="presParOf" srcId="{A942626F-7362-456F-8BA4-0E57377487FC}" destId="{825D7755-3A3B-4DD6-B9D8-2EC929B77DC0}" srcOrd="34" destOrd="0" presId="urn:microsoft.com/office/officeart/2005/8/layout/default"/>
    <dgm:cxn modelId="{F52F4DC5-2CBD-45CA-AEEA-BDB220656D34}" type="presParOf" srcId="{A942626F-7362-456F-8BA4-0E57377487FC}" destId="{1AACB8AF-41F4-4220-9DEB-22B43428EB5A}" srcOrd="35" destOrd="0" presId="urn:microsoft.com/office/officeart/2005/8/layout/default"/>
    <dgm:cxn modelId="{19CE8BC2-B114-4983-8515-5AB81B19D94D}" type="presParOf" srcId="{A942626F-7362-456F-8BA4-0E57377487FC}" destId="{F900DCAB-5CDD-42C7-9E97-6E9D7EBCF951}" srcOrd="36" destOrd="0" presId="urn:microsoft.com/office/officeart/2005/8/layout/default"/>
    <dgm:cxn modelId="{4DB37480-72C8-47B7-9D0B-291A2D03D26C}" type="presParOf" srcId="{A942626F-7362-456F-8BA4-0E57377487FC}" destId="{C722C2CD-8674-4ECF-8C89-532B4D3DBDFC}" srcOrd="37" destOrd="0" presId="urn:microsoft.com/office/officeart/2005/8/layout/default"/>
    <dgm:cxn modelId="{62325D2D-6EE2-4598-841D-6247D5241AD0}" type="presParOf" srcId="{A942626F-7362-456F-8BA4-0E57377487FC}" destId="{39B47367-C4F6-4784-8D45-2217D6DF40DC}" srcOrd="38" destOrd="0" presId="urn:microsoft.com/office/officeart/2005/8/layout/default"/>
    <dgm:cxn modelId="{8234D1D9-5D81-4853-9830-2A913BB65324}" type="presParOf" srcId="{A942626F-7362-456F-8BA4-0E57377487FC}" destId="{2B4A6272-453C-4CFE-9083-7FD08E44AA6B}" srcOrd="39" destOrd="0" presId="urn:microsoft.com/office/officeart/2005/8/layout/default"/>
    <dgm:cxn modelId="{E5FB8D8C-824C-4629-8FE6-EA775E1C1E66}" type="presParOf" srcId="{A942626F-7362-456F-8BA4-0E57377487FC}" destId="{78B4C786-E037-4EB2-A114-197325912DD7}" srcOrd="40" destOrd="0" presId="urn:microsoft.com/office/officeart/2005/8/layout/default"/>
    <dgm:cxn modelId="{EB9ED6EC-A448-444A-AED9-3F3E09679B0A}" type="presParOf" srcId="{A942626F-7362-456F-8BA4-0E57377487FC}" destId="{E4C49B5D-27B4-400D-ABD9-4050BFF1BD16}" srcOrd="41" destOrd="0" presId="urn:microsoft.com/office/officeart/2005/8/layout/default"/>
    <dgm:cxn modelId="{260F0D00-6D70-4B61-BACE-5996F17C4298}" type="presParOf" srcId="{A942626F-7362-456F-8BA4-0E57377487FC}" destId="{94F87CAB-CF07-4860-975D-0B307DBFD4DA}" srcOrd="4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C800C-5AB6-4202-8A8B-4ED75B35B581}">
      <dsp:nvSpPr>
        <dsp:cNvPr id="0" name=""/>
        <dsp:cNvSpPr/>
      </dsp:nvSpPr>
      <dsp:spPr>
        <a:xfrm>
          <a:off x="1365" y="34991"/>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Country </a:t>
          </a:r>
        </a:p>
      </dsp:txBody>
      <dsp:txXfrm>
        <a:off x="1365" y="34991"/>
        <a:ext cx="1720918" cy="1032550"/>
      </dsp:txXfrm>
    </dsp:sp>
    <dsp:sp modelId="{BEFC604E-F6D6-4DE8-9BA3-FC6218BB3FAD}">
      <dsp:nvSpPr>
        <dsp:cNvPr id="0" name=""/>
        <dsp:cNvSpPr/>
      </dsp:nvSpPr>
      <dsp:spPr>
        <a:xfrm>
          <a:off x="1894375" y="34991"/>
          <a:ext cx="1720918" cy="1032550"/>
        </a:xfrm>
        <a:prstGeom prst="rect">
          <a:avLst/>
        </a:prstGeom>
        <a:solidFill>
          <a:schemeClr val="accent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Year</a:t>
          </a:r>
        </a:p>
      </dsp:txBody>
      <dsp:txXfrm>
        <a:off x="1894375" y="34991"/>
        <a:ext cx="1720918" cy="1032550"/>
      </dsp:txXfrm>
    </dsp:sp>
    <dsp:sp modelId="{ADF25B89-38DF-4F7A-95F1-EEBA202E3EB2}">
      <dsp:nvSpPr>
        <dsp:cNvPr id="0" name=""/>
        <dsp:cNvSpPr/>
      </dsp:nvSpPr>
      <dsp:spPr>
        <a:xfrm>
          <a:off x="3787385" y="34991"/>
          <a:ext cx="1720918" cy="1032550"/>
        </a:xfrm>
        <a:prstGeom prst="rect">
          <a:avLst/>
        </a:prstGeom>
        <a:solidFill>
          <a:schemeClr val="accent4"/>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Status</a:t>
          </a:r>
        </a:p>
      </dsp:txBody>
      <dsp:txXfrm>
        <a:off x="3787385" y="34991"/>
        <a:ext cx="1720918" cy="1032550"/>
      </dsp:txXfrm>
    </dsp:sp>
    <dsp:sp modelId="{9BB075AF-96EB-449C-BEF8-5B277BF40A9A}">
      <dsp:nvSpPr>
        <dsp:cNvPr id="0" name=""/>
        <dsp:cNvSpPr/>
      </dsp:nvSpPr>
      <dsp:spPr>
        <a:xfrm>
          <a:off x="5680395" y="34991"/>
          <a:ext cx="1720918" cy="1032550"/>
        </a:xfrm>
        <a:prstGeom prst="rect">
          <a:avLst/>
        </a:prstGeom>
        <a:solidFill>
          <a:srgbClr val="1F77B4"/>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Life Expectancy</a:t>
          </a:r>
        </a:p>
      </dsp:txBody>
      <dsp:txXfrm>
        <a:off x="5680395" y="34991"/>
        <a:ext cx="1720918" cy="1032550"/>
      </dsp:txXfrm>
    </dsp:sp>
    <dsp:sp modelId="{FA5872F0-E731-4893-A316-04C96026A61C}">
      <dsp:nvSpPr>
        <dsp:cNvPr id="0" name=""/>
        <dsp:cNvSpPr/>
      </dsp:nvSpPr>
      <dsp:spPr>
        <a:xfrm>
          <a:off x="7573405" y="34991"/>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Adult Mortality</a:t>
          </a:r>
        </a:p>
      </dsp:txBody>
      <dsp:txXfrm>
        <a:off x="7573405" y="34991"/>
        <a:ext cx="1720918" cy="1032550"/>
      </dsp:txXfrm>
    </dsp:sp>
    <dsp:sp modelId="{B14356E0-C134-4883-83EE-CA060EA7730F}">
      <dsp:nvSpPr>
        <dsp:cNvPr id="0" name=""/>
        <dsp:cNvSpPr/>
      </dsp:nvSpPr>
      <dsp:spPr>
        <a:xfrm>
          <a:off x="9466415" y="34991"/>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Infant Deaths</a:t>
          </a:r>
        </a:p>
      </dsp:txBody>
      <dsp:txXfrm>
        <a:off x="9466415" y="34991"/>
        <a:ext cx="1720918" cy="1032550"/>
      </dsp:txXfrm>
    </dsp:sp>
    <dsp:sp modelId="{0E401947-5F27-4BAD-A811-0973F055DFE1}">
      <dsp:nvSpPr>
        <dsp:cNvPr id="0" name=""/>
        <dsp:cNvSpPr/>
      </dsp:nvSpPr>
      <dsp:spPr>
        <a:xfrm>
          <a:off x="1365" y="1239633"/>
          <a:ext cx="1720918" cy="1032550"/>
        </a:xfrm>
        <a:prstGeom prst="rect">
          <a:avLst/>
        </a:prstGeom>
        <a:solidFill>
          <a:schemeClr val="accent4"/>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Alcohol</a:t>
          </a:r>
        </a:p>
      </dsp:txBody>
      <dsp:txXfrm>
        <a:off x="1365" y="1239633"/>
        <a:ext cx="1720918" cy="1032550"/>
      </dsp:txXfrm>
    </dsp:sp>
    <dsp:sp modelId="{418061BC-DC56-4538-B20D-DCFE01EB2E2B}">
      <dsp:nvSpPr>
        <dsp:cNvPr id="0" name=""/>
        <dsp:cNvSpPr/>
      </dsp:nvSpPr>
      <dsp:spPr>
        <a:xfrm>
          <a:off x="1894375" y="1239633"/>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Percentage Expenditure</a:t>
          </a:r>
        </a:p>
      </dsp:txBody>
      <dsp:txXfrm>
        <a:off x="1894375" y="1239633"/>
        <a:ext cx="1720918" cy="1032550"/>
      </dsp:txXfrm>
    </dsp:sp>
    <dsp:sp modelId="{200C218C-DC06-4B68-981E-C88F9EB7A365}">
      <dsp:nvSpPr>
        <dsp:cNvPr id="0" name=""/>
        <dsp:cNvSpPr/>
      </dsp:nvSpPr>
      <dsp:spPr>
        <a:xfrm>
          <a:off x="3787385" y="1239633"/>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Hepatitis B</a:t>
          </a:r>
        </a:p>
      </dsp:txBody>
      <dsp:txXfrm>
        <a:off x="3787385" y="1239633"/>
        <a:ext cx="1720918" cy="1032550"/>
      </dsp:txXfrm>
    </dsp:sp>
    <dsp:sp modelId="{E9E69A0C-D7AF-42C0-95E9-ABA5B3F0957B}">
      <dsp:nvSpPr>
        <dsp:cNvPr id="0" name=""/>
        <dsp:cNvSpPr/>
      </dsp:nvSpPr>
      <dsp:spPr>
        <a:xfrm>
          <a:off x="5680395" y="1239633"/>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Measles </a:t>
          </a:r>
        </a:p>
      </dsp:txBody>
      <dsp:txXfrm>
        <a:off x="5680395" y="1239633"/>
        <a:ext cx="1720918" cy="1032550"/>
      </dsp:txXfrm>
    </dsp:sp>
    <dsp:sp modelId="{A2FA8B3D-8423-4CBF-9C72-B8754389AEE6}">
      <dsp:nvSpPr>
        <dsp:cNvPr id="0" name=""/>
        <dsp:cNvSpPr/>
      </dsp:nvSpPr>
      <dsp:spPr>
        <a:xfrm>
          <a:off x="7573405" y="1239633"/>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BMI </a:t>
          </a:r>
        </a:p>
      </dsp:txBody>
      <dsp:txXfrm>
        <a:off x="7573405" y="1239633"/>
        <a:ext cx="1720918" cy="1032550"/>
      </dsp:txXfrm>
    </dsp:sp>
    <dsp:sp modelId="{02ECAA07-16C1-4DC3-80C0-12CB80BF2D13}">
      <dsp:nvSpPr>
        <dsp:cNvPr id="0" name=""/>
        <dsp:cNvSpPr/>
      </dsp:nvSpPr>
      <dsp:spPr>
        <a:xfrm>
          <a:off x="9466415" y="1239633"/>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Under-Five Deaths </a:t>
          </a:r>
        </a:p>
      </dsp:txBody>
      <dsp:txXfrm>
        <a:off x="9466415" y="1239633"/>
        <a:ext cx="1720918" cy="1032550"/>
      </dsp:txXfrm>
    </dsp:sp>
    <dsp:sp modelId="{7EBE54F3-BC2C-4769-BB4C-62888DB9DEA3}">
      <dsp:nvSpPr>
        <dsp:cNvPr id="0" name=""/>
        <dsp:cNvSpPr/>
      </dsp:nvSpPr>
      <dsp:spPr>
        <a:xfrm>
          <a:off x="1365" y="2444276"/>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Polio</a:t>
          </a:r>
        </a:p>
      </dsp:txBody>
      <dsp:txXfrm>
        <a:off x="1365" y="2444276"/>
        <a:ext cx="1720918" cy="1032550"/>
      </dsp:txXfrm>
    </dsp:sp>
    <dsp:sp modelId="{0F4E92C6-279B-4995-8A03-18D3F5373458}">
      <dsp:nvSpPr>
        <dsp:cNvPr id="0" name=""/>
        <dsp:cNvSpPr/>
      </dsp:nvSpPr>
      <dsp:spPr>
        <a:xfrm>
          <a:off x="1894375" y="2444276"/>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Total expenditure</a:t>
          </a:r>
        </a:p>
      </dsp:txBody>
      <dsp:txXfrm>
        <a:off x="1894375" y="2444276"/>
        <a:ext cx="1720918" cy="1032550"/>
      </dsp:txXfrm>
    </dsp:sp>
    <dsp:sp modelId="{68F0618A-D115-4484-82A0-562424818845}">
      <dsp:nvSpPr>
        <dsp:cNvPr id="0" name=""/>
        <dsp:cNvSpPr/>
      </dsp:nvSpPr>
      <dsp:spPr>
        <a:xfrm>
          <a:off x="3787385" y="2444276"/>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Diphtheria </a:t>
          </a:r>
        </a:p>
      </dsp:txBody>
      <dsp:txXfrm>
        <a:off x="3787385" y="2444276"/>
        <a:ext cx="1720918" cy="1032550"/>
      </dsp:txXfrm>
    </dsp:sp>
    <dsp:sp modelId="{891AB725-C27E-46D8-93BE-EEC71BB95C6D}">
      <dsp:nvSpPr>
        <dsp:cNvPr id="0" name=""/>
        <dsp:cNvSpPr/>
      </dsp:nvSpPr>
      <dsp:spPr>
        <a:xfrm>
          <a:off x="5680395" y="2444276"/>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HIV/AIDS</a:t>
          </a:r>
        </a:p>
      </dsp:txBody>
      <dsp:txXfrm>
        <a:off x="5680395" y="2444276"/>
        <a:ext cx="1720918" cy="1032550"/>
      </dsp:txXfrm>
    </dsp:sp>
    <dsp:sp modelId="{6C4BFF98-919A-4563-AF7B-28A03C8E5238}">
      <dsp:nvSpPr>
        <dsp:cNvPr id="0" name=""/>
        <dsp:cNvSpPr/>
      </dsp:nvSpPr>
      <dsp:spPr>
        <a:xfrm>
          <a:off x="7573405" y="2444276"/>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GDP</a:t>
          </a:r>
        </a:p>
      </dsp:txBody>
      <dsp:txXfrm>
        <a:off x="7573405" y="2444276"/>
        <a:ext cx="1720918" cy="1032550"/>
      </dsp:txXfrm>
    </dsp:sp>
    <dsp:sp modelId="{825D7755-3A3B-4DD6-B9D8-2EC929B77DC0}">
      <dsp:nvSpPr>
        <dsp:cNvPr id="0" name=""/>
        <dsp:cNvSpPr/>
      </dsp:nvSpPr>
      <dsp:spPr>
        <a:xfrm>
          <a:off x="9466415" y="2444276"/>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Population</a:t>
          </a:r>
        </a:p>
      </dsp:txBody>
      <dsp:txXfrm>
        <a:off x="9466415" y="2444276"/>
        <a:ext cx="1720918" cy="1032550"/>
      </dsp:txXfrm>
    </dsp:sp>
    <dsp:sp modelId="{F900DCAB-5CDD-42C7-9E97-6E9D7EBCF951}">
      <dsp:nvSpPr>
        <dsp:cNvPr id="0" name=""/>
        <dsp:cNvSpPr/>
      </dsp:nvSpPr>
      <dsp:spPr>
        <a:xfrm>
          <a:off x="1894375" y="3648919"/>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Thinness  1-19 years</a:t>
          </a:r>
        </a:p>
      </dsp:txBody>
      <dsp:txXfrm>
        <a:off x="1894375" y="3648919"/>
        <a:ext cx="1720918" cy="1032550"/>
      </dsp:txXfrm>
    </dsp:sp>
    <dsp:sp modelId="{39B47367-C4F6-4784-8D45-2217D6DF40DC}">
      <dsp:nvSpPr>
        <dsp:cNvPr id="0" name=""/>
        <dsp:cNvSpPr/>
      </dsp:nvSpPr>
      <dsp:spPr>
        <a:xfrm>
          <a:off x="3787385" y="3648919"/>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Thinness 5-9 years</a:t>
          </a:r>
        </a:p>
      </dsp:txBody>
      <dsp:txXfrm>
        <a:off x="3787385" y="3648919"/>
        <a:ext cx="1720918" cy="1032550"/>
      </dsp:txXfrm>
    </dsp:sp>
    <dsp:sp modelId="{78B4C786-E037-4EB2-A114-197325912DD7}">
      <dsp:nvSpPr>
        <dsp:cNvPr id="0" name=""/>
        <dsp:cNvSpPr/>
      </dsp:nvSpPr>
      <dsp:spPr>
        <a:xfrm>
          <a:off x="5680395" y="3648919"/>
          <a:ext cx="1720918" cy="103255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Income Composition of Resources</a:t>
          </a:r>
        </a:p>
      </dsp:txBody>
      <dsp:txXfrm>
        <a:off x="5680395" y="3648919"/>
        <a:ext cx="1720918" cy="1032550"/>
      </dsp:txXfrm>
    </dsp:sp>
    <dsp:sp modelId="{94F87CAB-CF07-4860-975D-0B307DBFD4DA}">
      <dsp:nvSpPr>
        <dsp:cNvPr id="0" name=""/>
        <dsp:cNvSpPr/>
      </dsp:nvSpPr>
      <dsp:spPr>
        <a:xfrm>
          <a:off x="7573405" y="3648919"/>
          <a:ext cx="1720918" cy="1032550"/>
        </a:xfrm>
        <a:prstGeom prst="rect">
          <a:avLst/>
        </a:prstGeom>
        <a:solidFill>
          <a:schemeClr val="accent4"/>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Schooling</a:t>
          </a:r>
        </a:p>
      </dsp:txBody>
      <dsp:txXfrm>
        <a:off x="7573405" y="3648919"/>
        <a:ext cx="1720918" cy="10325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6ADD7-4D42-49A2-9303-49F3A8DA52C6}" type="datetimeFigureOut">
              <a:rPr lang="en-US" smtClean="0"/>
              <a:t>4/7/2023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B43DD-5B4F-4351-A787-BDEFCB617978}" type="slidenum">
              <a:rPr lang="en-US" smtClean="0"/>
              <a:t>‹#›</a:t>
            </a:fld>
            <a:endParaRPr lang="en-US"/>
          </a:p>
        </p:txBody>
      </p:sp>
    </p:spTree>
    <p:extLst>
      <p:ext uri="{BB962C8B-B14F-4D97-AF65-F5344CB8AC3E}">
        <p14:creationId xmlns:p14="http://schemas.microsoft.com/office/powerpoint/2010/main" val="162297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B43DD-5B4F-4351-A787-BDEFCB617978}" type="slidenum">
              <a:rPr lang="en-US" smtClean="0"/>
              <a:t>1</a:t>
            </a:fld>
            <a:endParaRPr lang="en-US"/>
          </a:p>
        </p:txBody>
      </p:sp>
    </p:spTree>
    <p:extLst>
      <p:ext uri="{BB962C8B-B14F-4D97-AF65-F5344CB8AC3E}">
        <p14:creationId xmlns:p14="http://schemas.microsoft.com/office/powerpoint/2010/main" val="2376501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i="0" dirty="0">
                <a:solidFill>
                  <a:srgbClr val="111111"/>
                </a:solidFill>
                <a:effectLst/>
                <a:latin typeface="Roboto" panose="02000000000000000000" pitchFamily="2" charset="0"/>
              </a:rPr>
              <a:t>Residuals</a:t>
            </a:r>
            <a:r>
              <a:rPr lang="en-US" b="0" i="0" dirty="0">
                <a:solidFill>
                  <a:srgbClr val="111111"/>
                </a:solidFill>
                <a:effectLst/>
                <a:latin typeface="Roboto" panose="02000000000000000000" pitchFamily="2" charset="0"/>
              </a:rPr>
              <a:t> -The vertical distance between a data point and the graph of a regression equation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DB43DD-5B4F-4351-A787-BDEFCB61797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4172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FFFFFF"/>
                </a:solidFill>
                <a:effectLst/>
                <a:latin typeface="Barlow Condensed" panose="00000506000000000000" pitchFamily="2" charset="0"/>
              </a:rPr>
              <a:t>Linear regression is employed in supervised machine learning tasks. OLS regression can be used to obtain a straight line as close as possible to your data points.</a:t>
            </a:r>
          </a:p>
          <a:p>
            <a:pPr marL="171450" indent="-171450">
              <a:buFontTx/>
              <a:buChar char="-"/>
            </a:pPr>
            <a:r>
              <a:rPr lang="en-US" b="0" i="0" dirty="0" err="1">
                <a:solidFill>
                  <a:srgbClr val="000000"/>
                </a:solidFill>
                <a:effectLst/>
                <a:latin typeface="Helvetica Neue"/>
              </a:rPr>
              <a:t>Rsquared</a:t>
            </a:r>
            <a:r>
              <a:rPr lang="en-US" b="0" i="0" dirty="0">
                <a:solidFill>
                  <a:srgbClr val="000000"/>
                </a:solidFill>
                <a:effectLst/>
                <a:latin typeface="Helvetica Neue"/>
              </a:rPr>
              <a:t>: This means that the proportion of the variance </a:t>
            </a:r>
            <a:r>
              <a:rPr lang="en-US" b="0" i="1" dirty="0">
                <a:solidFill>
                  <a:srgbClr val="000000"/>
                </a:solidFill>
                <a:effectLst/>
                <a:latin typeface="Helvetica Neue"/>
              </a:rPr>
              <a:t>explained</a:t>
            </a:r>
            <a:r>
              <a:rPr lang="en-US" b="0" i="0" dirty="0">
                <a:solidFill>
                  <a:srgbClr val="000000"/>
                </a:solidFill>
                <a:effectLst/>
                <a:latin typeface="Helvetica Neue"/>
              </a:rPr>
              <a:t> by our model out of the </a:t>
            </a:r>
            <a:r>
              <a:rPr lang="en-US" b="0" i="1" dirty="0">
                <a:solidFill>
                  <a:srgbClr val="000000"/>
                </a:solidFill>
                <a:effectLst/>
                <a:latin typeface="Helvetica Neue"/>
              </a:rPr>
              <a:t>total</a:t>
            </a:r>
            <a:r>
              <a:rPr lang="en-US" b="0" i="0" dirty="0">
                <a:solidFill>
                  <a:srgbClr val="000000"/>
                </a:solidFill>
                <a:effectLst/>
                <a:latin typeface="Helvetica Neue"/>
              </a:rPr>
              <a:t> variance is about 0.44, or 44%. You can also say, </a:t>
            </a:r>
            <a:r>
              <a:rPr lang="en-US" b="1" i="1" dirty="0">
                <a:solidFill>
                  <a:srgbClr val="000000"/>
                </a:solidFill>
                <a:effectLst/>
                <a:latin typeface="Helvetica Neue"/>
              </a:rPr>
              <a:t>44% of the variation in </a:t>
            </a:r>
            <a:r>
              <a:rPr lang="en-US" b="0" i="0" u="none" strike="noStrike" dirty="0">
                <a:solidFill>
                  <a:srgbClr val="000000"/>
                </a:solidFill>
                <a:effectLst/>
                <a:latin typeface="STIXMathJax_Normal-italic"/>
              </a:rPr>
              <a:t>𝑦</a:t>
            </a:r>
            <a:r>
              <a:rPr lang="en-US" b="1" i="1" dirty="0">
                <a:solidFill>
                  <a:srgbClr val="000000"/>
                </a:solidFill>
                <a:effectLst/>
                <a:latin typeface="Helvetica Neue"/>
              </a:rPr>
              <a:t> is explained by our model</a:t>
            </a:r>
            <a:r>
              <a:rPr lang="en-US" b="0" i="0" dirty="0">
                <a:solidFill>
                  <a:srgbClr val="000000"/>
                </a:solidFill>
                <a:effectLst/>
                <a:latin typeface="Helvetica Neue"/>
              </a:rPr>
              <a:t>.</a:t>
            </a:r>
          </a:p>
          <a:p>
            <a:pPr marL="171450" indent="-171450">
              <a:buFontTx/>
              <a:buChar char="-"/>
            </a:pPr>
            <a:r>
              <a:rPr lang="en-US" b="0" i="0" dirty="0">
                <a:solidFill>
                  <a:srgbClr val="686868"/>
                </a:solidFill>
                <a:effectLst/>
                <a:latin typeface="-apple-system"/>
              </a:rPr>
              <a:t> For example, if Prob(F) has a value of 0.01then there is 1 chance in 100 that all of the regression parameters are zero. --  OUR prob 5 is very </a:t>
            </a:r>
            <a:r>
              <a:rPr lang="en-US" b="0" i="0" dirty="0" err="1">
                <a:solidFill>
                  <a:srgbClr val="686868"/>
                </a:solidFill>
                <a:effectLst/>
                <a:latin typeface="-apple-system"/>
              </a:rPr>
              <a:t>very</a:t>
            </a:r>
            <a:r>
              <a:rPr lang="en-US" b="0" i="0" dirty="0">
                <a:solidFill>
                  <a:srgbClr val="686868"/>
                </a:solidFill>
                <a:effectLst/>
                <a:latin typeface="-apple-system"/>
              </a:rPr>
              <a:t> low </a:t>
            </a:r>
            <a:r>
              <a:rPr lang="en-US" b="0" i="0" dirty="0" err="1">
                <a:solidFill>
                  <a:srgbClr val="686868"/>
                </a:solidFill>
                <a:effectLst/>
                <a:latin typeface="-apple-system"/>
              </a:rPr>
              <a:t>low</a:t>
            </a:r>
            <a:r>
              <a:rPr lang="en-US" b="0" i="0" dirty="0">
                <a:solidFill>
                  <a:srgbClr val="686868"/>
                </a:solidFill>
                <a:effectLst/>
                <a:latin typeface="-apple-system"/>
              </a:rPr>
              <a:t>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DB43DD-5B4F-4351-A787-BDEFCB61797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0240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Sheri</a:t>
            </a:r>
          </a:p>
        </p:txBody>
      </p:sp>
      <p:sp>
        <p:nvSpPr>
          <p:cNvPr id="4" name="Slide Number Placeholder 3"/>
          <p:cNvSpPr>
            <a:spLocks noGrp="1"/>
          </p:cNvSpPr>
          <p:nvPr>
            <p:ph type="sldNum" sz="quarter" idx="5"/>
          </p:nvPr>
        </p:nvSpPr>
        <p:spPr/>
        <p:txBody>
          <a:bodyPr/>
          <a:lstStyle/>
          <a:p>
            <a:fld id="{89DB43DD-5B4F-4351-A787-BDEFCB617978}" type="slidenum">
              <a:rPr lang="en-US" smtClean="0"/>
              <a:t>18</a:t>
            </a:fld>
            <a:endParaRPr lang="en-US"/>
          </a:p>
        </p:txBody>
      </p:sp>
    </p:spTree>
    <p:extLst>
      <p:ext uri="{BB962C8B-B14F-4D97-AF65-F5344CB8AC3E}">
        <p14:creationId xmlns:p14="http://schemas.microsoft.com/office/powerpoint/2010/main" val="1041969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Sheri</a:t>
            </a:r>
          </a:p>
        </p:txBody>
      </p:sp>
      <p:sp>
        <p:nvSpPr>
          <p:cNvPr id="4" name="Slide Number Placeholder 3"/>
          <p:cNvSpPr>
            <a:spLocks noGrp="1"/>
          </p:cNvSpPr>
          <p:nvPr>
            <p:ph type="sldNum" sz="quarter" idx="5"/>
          </p:nvPr>
        </p:nvSpPr>
        <p:spPr/>
        <p:txBody>
          <a:bodyPr/>
          <a:lstStyle/>
          <a:p>
            <a:fld id="{89DB43DD-5B4F-4351-A787-BDEFCB617978}" type="slidenum">
              <a:rPr lang="en-US" smtClean="0"/>
              <a:t>19</a:t>
            </a:fld>
            <a:endParaRPr lang="en-US"/>
          </a:p>
        </p:txBody>
      </p:sp>
    </p:spTree>
    <p:extLst>
      <p:ext uri="{BB962C8B-B14F-4D97-AF65-F5344CB8AC3E}">
        <p14:creationId xmlns:p14="http://schemas.microsoft.com/office/powerpoint/2010/main" val="1098227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Joseph</a:t>
            </a:r>
          </a:p>
        </p:txBody>
      </p:sp>
      <p:sp>
        <p:nvSpPr>
          <p:cNvPr id="4" name="Slide Number Placeholder 3"/>
          <p:cNvSpPr>
            <a:spLocks noGrp="1"/>
          </p:cNvSpPr>
          <p:nvPr>
            <p:ph type="sldNum" sz="quarter" idx="5"/>
          </p:nvPr>
        </p:nvSpPr>
        <p:spPr/>
        <p:txBody>
          <a:bodyPr/>
          <a:lstStyle/>
          <a:p>
            <a:fld id="{89DB43DD-5B4F-4351-A787-BDEFCB617978}" type="slidenum">
              <a:rPr lang="en-US" smtClean="0"/>
              <a:t>2</a:t>
            </a:fld>
            <a:endParaRPr lang="en-US"/>
          </a:p>
        </p:txBody>
      </p:sp>
    </p:spTree>
    <p:extLst>
      <p:ext uri="{BB962C8B-B14F-4D97-AF65-F5344CB8AC3E}">
        <p14:creationId xmlns:p14="http://schemas.microsoft.com/office/powerpoint/2010/main" val="166582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Highlight these are not all the steps, but this slide will help us tell our story</a:t>
            </a:r>
          </a:p>
          <a:p>
            <a:endParaRPr lang="en-US" dirty="0"/>
          </a:p>
          <a:p>
            <a:r>
              <a:rPr lang="en-US" dirty="0"/>
              <a:t>Who is our stakeholder?</a:t>
            </a:r>
          </a:p>
          <a:p>
            <a:endParaRPr lang="en-US" dirty="0"/>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Students must explain how their projects address a </a:t>
            </a:r>
            <a:r>
              <a:rPr lang="en-US" sz="1100" b="1" i="1" u="none" strike="noStrike" dirty="0">
                <a:solidFill>
                  <a:srgbClr val="000000"/>
                </a:solidFill>
                <a:effectLst/>
                <a:latin typeface="Arial" panose="020B0604020202020204" pitchFamily="34" charset="0"/>
              </a:rPr>
              <a:t>real-world problem</a:t>
            </a:r>
            <a:endParaRPr lang="en-US"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In Semester 1 Capstone, the problem basics are provided in the project description</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A </a:t>
            </a:r>
            <a:r>
              <a:rPr lang="en-US" sz="1100" b="1" i="1" u="none" strike="noStrike" dirty="0">
                <a:solidFill>
                  <a:srgbClr val="000000"/>
                </a:solidFill>
                <a:effectLst/>
                <a:latin typeface="Arial" panose="020B0604020202020204" pitchFamily="34" charset="0"/>
              </a:rPr>
              <a:t>real-world problem</a:t>
            </a:r>
            <a:r>
              <a:rPr lang="en-US" sz="1100" b="0" i="0" u="none" strike="noStrike" dirty="0">
                <a:solidFill>
                  <a:srgbClr val="000000"/>
                </a:solidFill>
                <a:effectLst/>
                <a:latin typeface="Arial" panose="020B0604020202020204" pitchFamily="34" charset="0"/>
              </a:rPr>
              <a:t> is an actual problem faced by an actual </a:t>
            </a:r>
            <a:r>
              <a:rPr lang="en-US" sz="1100" b="1" i="1" u="none" strike="noStrike" dirty="0">
                <a:solidFill>
                  <a:srgbClr val="000000"/>
                </a:solidFill>
                <a:effectLst/>
                <a:latin typeface="Arial" panose="020B0604020202020204" pitchFamily="34" charset="0"/>
              </a:rPr>
              <a:t>stakeholder</a:t>
            </a:r>
            <a:r>
              <a:rPr lang="en-US" sz="1100" b="1" i="0" u="none" strike="noStrike" dirty="0">
                <a:solidFill>
                  <a:srgbClr val="000000"/>
                </a:solidFill>
                <a:effectLst/>
                <a:latin typeface="Arial" panose="020B0604020202020204" pitchFamily="34" charset="0"/>
              </a:rPr>
              <a:t> </a:t>
            </a:r>
            <a:endParaRPr lang="en-US"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A </a:t>
            </a:r>
            <a:r>
              <a:rPr lang="en-US" sz="1100" b="1" i="1" u="none" strike="noStrike" dirty="0">
                <a:solidFill>
                  <a:srgbClr val="000000"/>
                </a:solidFill>
                <a:effectLst/>
                <a:latin typeface="Arial" panose="020B0604020202020204" pitchFamily="34" charset="0"/>
              </a:rPr>
              <a:t>stakeholder philanthropy organizations/  health teams / social development/global outreach</a:t>
            </a:r>
            <a:endParaRPr lang="en-US"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A </a:t>
            </a:r>
            <a:r>
              <a:rPr lang="en-US" sz="1100" b="1" i="1" u="none" strike="noStrike" dirty="0">
                <a:solidFill>
                  <a:srgbClr val="000000"/>
                </a:solidFill>
                <a:effectLst/>
                <a:latin typeface="Arial" panose="020B0604020202020204" pitchFamily="34" charset="0"/>
              </a:rPr>
              <a:t>problem</a:t>
            </a:r>
            <a:r>
              <a:rPr lang="en-US" sz="1100" b="1" i="0" u="none" strike="noStrike" dirty="0">
                <a:solidFill>
                  <a:srgbClr val="000000"/>
                </a:solidFill>
                <a:effectLst/>
                <a:latin typeface="Arial" panose="020B0604020202020204" pitchFamily="34" charset="0"/>
              </a:rPr>
              <a:t> </a:t>
            </a:r>
            <a:r>
              <a:rPr lang="en-US" sz="1100" b="0" i="0" u="none" strike="noStrike" dirty="0">
                <a:solidFill>
                  <a:srgbClr val="000000"/>
                </a:solidFill>
                <a:effectLst/>
                <a:latin typeface="Arial" panose="020B0604020202020204" pitchFamily="34" charset="0"/>
              </a:rPr>
              <a:t>is a challenge faced by a stakeholder in pursuit of some goal</a:t>
            </a: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A </a:t>
            </a:r>
            <a:r>
              <a:rPr lang="en-US" sz="1100" b="1" i="1" u="none" strike="noStrike" dirty="0">
                <a:solidFill>
                  <a:srgbClr val="000000"/>
                </a:solidFill>
                <a:effectLst/>
                <a:latin typeface="Arial" panose="020B0604020202020204" pitchFamily="34" charset="0"/>
              </a:rPr>
              <a:t>real-world problem</a:t>
            </a:r>
            <a:r>
              <a:rPr lang="en-US" sz="1100" b="0" i="0" u="none" strike="noStrike" dirty="0">
                <a:solidFill>
                  <a:srgbClr val="000000"/>
                </a:solidFill>
                <a:effectLst/>
                <a:latin typeface="Arial" panose="020B0604020202020204" pitchFamily="34" charset="0"/>
              </a:rPr>
              <a:t> is one that exists in reality, i.e. students could present the project to an actual human being and they could actually find value in it.</a:t>
            </a:r>
          </a:p>
          <a:p>
            <a:endParaRPr lang="en-US" dirty="0"/>
          </a:p>
          <a:p>
            <a:endParaRPr lang="en-US" dirty="0"/>
          </a:p>
          <a:p>
            <a:pPr marL="0" indent="0" algn="l">
              <a:buNone/>
            </a:pPr>
            <a:r>
              <a:rPr lang="en-US" sz="1200" b="1" dirty="0">
                <a:solidFill>
                  <a:schemeClr val="tx1">
                    <a:lumMod val="65000"/>
                    <a:lumOff val="35000"/>
                  </a:schemeClr>
                </a:solidFill>
              </a:rPr>
              <a:t>Motivation</a:t>
            </a:r>
          </a:p>
          <a:p>
            <a:pPr marL="0" indent="0" algn="l">
              <a:buNone/>
            </a:pPr>
            <a:r>
              <a:rPr lang="en-US" sz="1200" dirty="0">
                <a:solidFill>
                  <a:schemeClr val="tx1">
                    <a:lumMod val="65000"/>
                    <a:lumOff val="35000"/>
                  </a:schemeClr>
                </a:solidFill>
              </a:rPr>
              <a:t>As a dual citizen of the United States and Egypt, I am strongly connected and passionate for the well being and resources for these nations.</a:t>
            </a:r>
          </a:p>
          <a:p>
            <a:pPr marL="0" indent="0" algn="l">
              <a:buNone/>
            </a:pPr>
            <a:r>
              <a:rPr lang="en-US" sz="1200" b="1" dirty="0">
                <a:solidFill>
                  <a:schemeClr val="tx1">
                    <a:lumMod val="65000"/>
                    <a:lumOff val="35000"/>
                  </a:schemeClr>
                </a:solidFill>
              </a:rPr>
              <a:t>Problem</a:t>
            </a:r>
          </a:p>
          <a:p>
            <a:pPr marL="0" indent="0" algn="l">
              <a:buNone/>
            </a:pPr>
            <a:r>
              <a:rPr lang="en-US" sz="1200" dirty="0">
                <a:solidFill>
                  <a:schemeClr val="tx1">
                    <a:lumMod val="65000"/>
                    <a:lumOff val="35000"/>
                  </a:schemeClr>
                </a:solidFill>
              </a:rPr>
              <a:t>The issue at hand is we do not know the life expectancy or other measures of health in Egypt. We are unsure of how social, and health related factors has had an affect on the population. This study will help gain a  baseline understanding of Egypt’s past and current state so we may project how various factors have played a role in people’s decline.</a:t>
            </a:r>
          </a:p>
          <a:p>
            <a:pPr marL="0" indent="0" algn="l">
              <a:buNone/>
            </a:pPr>
            <a:r>
              <a:rPr lang="en-US" sz="1200" b="1" dirty="0">
                <a:solidFill>
                  <a:schemeClr val="tx1">
                    <a:lumMod val="65000"/>
                    <a:lumOff val="35000"/>
                  </a:schemeClr>
                </a:solidFill>
              </a:rPr>
              <a:t>Industry/Realm</a:t>
            </a:r>
          </a:p>
          <a:p>
            <a:pPr marL="0" indent="0" algn="l">
              <a:buNone/>
            </a:pPr>
            <a:r>
              <a:rPr lang="en-US" sz="1200" dirty="0">
                <a:solidFill>
                  <a:schemeClr val="tx1">
                    <a:lumMod val="65000"/>
                    <a:lumOff val="35000"/>
                  </a:schemeClr>
                </a:solidFill>
              </a:rPr>
              <a:t>Social Development</a:t>
            </a:r>
          </a:p>
          <a:p>
            <a:pPr marL="0" indent="0" algn="l">
              <a:buNone/>
            </a:pPr>
            <a:r>
              <a:rPr lang="en-US" sz="1200" dirty="0">
                <a:solidFill>
                  <a:schemeClr val="tx1">
                    <a:lumMod val="65000"/>
                    <a:lumOff val="35000"/>
                  </a:schemeClr>
                </a:solidFill>
              </a:rPr>
              <a:t> Health </a:t>
            </a:r>
          </a:p>
          <a:p>
            <a:endParaRPr lang="en-US" dirty="0"/>
          </a:p>
          <a:p>
            <a:endParaRPr lang="en-US" dirty="0"/>
          </a:p>
          <a:p>
            <a:endParaRPr lang="en-US" dirty="0"/>
          </a:p>
          <a:p>
            <a:endParaRPr lang="en-US" dirty="0"/>
          </a:p>
          <a:p>
            <a:r>
              <a:rPr lang="en-US" sz="1800" b="1" i="0" u="none" strike="noStrike" dirty="0">
                <a:solidFill>
                  <a:srgbClr val="000000"/>
                </a:solidFill>
                <a:effectLst/>
                <a:latin typeface="Arial" panose="020B0604020202020204" pitchFamily="34" charset="0"/>
              </a:rPr>
              <a:t>Presentation describes the project goals, data, methods, and results.</a:t>
            </a:r>
            <a:r>
              <a:rPr lang="en-US" sz="1800" b="0" i="0" u="none" strike="noStrike" dirty="0">
                <a:solidFill>
                  <a:srgbClr val="000000"/>
                </a:solidFill>
                <a:effectLst/>
                <a:latin typeface="Arial" panose="020B0604020202020204" pitchFamily="34" charset="0"/>
              </a:rPr>
              <a:t> </a:t>
            </a:r>
            <a:endParaRPr lang="en-US" dirty="0"/>
          </a:p>
          <a:p>
            <a:endParaRPr lang="en-US" dirty="0"/>
          </a:p>
          <a:p>
            <a:r>
              <a:rPr lang="en-US" dirty="0"/>
              <a:t>Mention how in business understanding that is also where we come up with the plan. Those questions are what set us up to have a plan</a:t>
            </a:r>
          </a:p>
        </p:txBody>
      </p:sp>
      <p:sp>
        <p:nvSpPr>
          <p:cNvPr id="4" name="Slide Number Placeholder 3"/>
          <p:cNvSpPr>
            <a:spLocks noGrp="1"/>
          </p:cNvSpPr>
          <p:nvPr>
            <p:ph type="sldNum" sz="quarter" idx="5"/>
          </p:nvPr>
        </p:nvSpPr>
        <p:spPr/>
        <p:txBody>
          <a:bodyPr/>
          <a:lstStyle/>
          <a:p>
            <a:fld id="{89DB43DD-5B4F-4351-A787-BDEFCB617978}" type="slidenum">
              <a:rPr lang="en-US" smtClean="0"/>
              <a:t>4</a:t>
            </a:fld>
            <a:endParaRPr lang="en-US"/>
          </a:p>
        </p:txBody>
      </p:sp>
    </p:spTree>
    <p:extLst>
      <p:ext uri="{BB962C8B-B14F-4D97-AF65-F5344CB8AC3E}">
        <p14:creationId xmlns:p14="http://schemas.microsoft.com/office/powerpoint/2010/main" val="3820811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Students must explain how their projects address a </a:t>
            </a:r>
            <a:r>
              <a:rPr lang="en-US" sz="1100" b="1" i="1" u="none" strike="noStrike" dirty="0">
                <a:solidFill>
                  <a:srgbClr val="000000"/>
                </a:solidFill>
                <a:effectLst/>
                <a:latin typeface="Arial" panose="020B0604020202020204" pitchFamily="34" charset="0"/>
              </a:rPr>
              <a:t>real-world problem</a:t>
            </a:r>
            <a:endParaRPr lang="en-US"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In Semester 1 Capstone, the problem basics are provided in the project description</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A </a:t>
            </a:r>
            <a:r>
              <a:rPr lang="en-US" sz="1100" b="1" i="1" u="none" strike="noStrike" dirty="0">
                <a:solidFill>
                  <a:srgbClr val="000000"/>
                </a:solidFill>
                <a:effectLst/>
                <a:latin typeface="Arial" panose="020B0604020202020204" pitchFamily="34" charset="0"/>
              </a:rPr>
              <a:t>real-world problem</a:t>
            </a:r>
            <a:r>
              <a:rPr lang="en-US" sz="1100" b="0" i="0" u="none" strike="noStrike" dirty="0">
                <a:solidFill>
                  <a:srgbClr val="000000"/>
                </a:solidFill>
                <a:effectLst/>
                <a:latin typeface="Arial" panose="020B0604020202020204" pitchFamily="34" charset="0"/>
              </a:rPr>
              <a:t> is an actual problem faced by an actual </a:t>
            </a:r>
            <a:r>
              <a:rPr lang="en-US" sz="1100" b="1" i="1" u="none" strike="noStrike" dirty="0">
                <a:solidFill>
                  <a:srgbClr val="000000"/>
                </a:solidFill>
                <a:effectLst/>
                <a:latin typeface="Arial" panose="020B0604020202020204" pitchFamily="34" charset="0"/>
              </a:rPr>
              <a:t>stakeholder</a:t>
            </a:r>
            <a:r>
              <a:rPr lang="en-US" sz="1100" b="1" i="0" u="none" strike="noStrike" dirty="0">
                <a:solidFill>
                  <a:srgbClr val="000000"/>
                </a:solidFill>
                <a:effectLst/>
                <a:latin typeface="Arial" panose="020B0604020202020204" pitchFamily="34" charset="0"/>
              </a:rPr>
              <a:t> </a:t>
            </a:r>
            <a:endParaRPr lang="en-US"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A </a:t>
            </a:r>
            <a:r>
              <a:rPr lang="en-US" sz="1100" b="1" i="1" u="none" strike="noStrike" dirty="0">
                <a:solidFill>
                  <a:srgbClr val="000000"/>
                </a:solidFill>
                <a:effectLst/>
                <a:latin typeface="Arial" panose="020B0604020202020204" pitchFamily="34" charset="0"/>
              </a:rPr>
              <a:t>stakeholder philanthropy organizations/  health teams / social development/global outreach</a:t>
            </a:r>
            <a:endParaRPr lang="en-US"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A </a:t>
            </a:r>
            <a:r>
              <a:rPr lang="en-US" sz="1100" b="1" i="1" u="none" strike="noStrike" dirty="0">
                <a:solidFill>
                  <a:srgbClr val="000000"/>
                </a:solidFill>
                <a:effectLst/>
                <a:latin typeface="Arial" panose="020B0604020202020204" pitchFamily="34" charset="0"/>
              </a:rPr>
              <a:t>problem</a:t>
            </a:r>
            <a:r>
              <a:rPr lang="en-US" sz="1100" b="1" i="0" u="none" strike="noStrike" dirty="0">
                <a:solidFill>
                  <a:srgbClr val="000000"/>
                </a:solidFill>
                <a:effectLst/>
                <a:latin typeface="Arial" panose="020B0604020202020204" pitchFamily="34" charset="0"/>
              </a:rPr>
              <a:t> </a:t>
            </a:r>
            <a:r>
              <a:rPr lang="en-US" sz="1100" b="0" i="0" u="none" strike="noStrike" dirty="0">
                <a:solidFill>
                  <a:srgbClr val="000000"/>
                </a:solidFill>
                <a:effectLst/>
                <a:latin typeface="Arial" panose="020B0604020202020204" pitchFamily="34" charset="0"/>
              </a:rPr>
              <a:t>is a challenge faced by a stakeholder in pursuit of some goal</a:t>
            </a: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A </a:t>
            </a:r>
            <a:r>
              <a:rPr lang="en-US" sz="1100" b="1" i="1" u="none" strike="noStrike" dirty="0">
                <a:solidFill>
                  <a:srgbClr val="000000"/>
                </a:solidFill>
                <a:effectLst/>
                <a:latin typeface="Arial" panose="020B0604020202020204" pitchFamily="34" charset="0"/>
              </a:rPr>
              <a:t>real-world problem</a:t>
            </a:r>
            <a:r>
              <a:rPr lang="en-US" sz="1100" b="0" i="0" u="none" strike="noStrike" dirty="0">
                <a:solidFill>
                  <a:srgbClr val="000000"/>
                </a:solidFill>
                <a:effectLst/>
                <a:latin typeface="Arial" panose="020B0604020202020204" pitchFamily="34" charset="0"/>
              </a:rPr>
              <a:t> is one that exists in reality, i.e. students could present the project to an actual human being and they could actually find value in it.</a:t>
            </a:r>
          </a:p>
          <a:p>
            <a:endParaRPr lang="en-US" dirty="0"/>
          </a:p>
          <a:p>
            <a:endParaRPr lang="en-US" dirty="0"/>
          </a:p>
          <a:p>
            <a:pPr marL="0" indent="0" algn="l">
              <a:buNone/>
            </a:pPr>
            <a:r>
              <a:rPr lang="en-US" sz="1200" b="1" dirty="0">
                <a:solidFill>
                  <a:schemeClr val="tx1">
                    <a:lumMod val="65000"/>
                    <a:lumOff val="35000"/>
                  </a:schemeClr>
                </a:solidFill>
              </a:rPr>
              <a:t>Motivation</a:t>
            </a:r>
          </a:p>
          <a:p>
            <a:pPr marL="0" indent="0" algn="l">
              <a:buNone/>
            </a:pPr>
            <a:r>
              <a:rPr lang="en-US" sz="1200" dirty="0">
                <a:solidFill>
                  <a:schemeClr val="tx1">
                    <a:lumMod val="65000"/>
                    <a:lumOff val="35000"/>
                  </a:schemeClr>
                </a:solidFill>
              </a:rPr>
              <a:t>As a dual citizen of the United States and Egypt, I am strongly connected and passionate for the well being and resources for these nations.</a:t>
            </a:r>
          </a:p>
          <a:p>
            <a:pPr marL="0" indent="0" algn="l">
              <a:buNone/>
            </a:pPr>
            <a:r>
              <a:rPr lang="en-US" sz="1200" b="1" dirty="0">
                <a:solidFill>
                  <a:schemeClr val="tx1">
                    <a:lumMod val="65000"/>
                    <a:lumOff val="35000"/>
                  </a:schemeClr>
                </a:solidFill>
              </a:rPr>
              <a:t>Problem</a:t>
            </a:r>
          </a:p>
          <a:p>
            <a:pPr marL="0" indent="0" algn="l">
              <a:buNone/>
            </a:pPr>
            <a:r>
              <a:rPr lang="en-US" sz="1200" dirty="0">
                <a:solidFill>
                  <a:schemeClr val="tx1">
                    <a:lumMod val="65000"/>
                    <a:lumOff val="35000"/>
                  </a:schemeClr>
                </a:solidFill>
              </a:rPr>
              <a:t>The issue at hand is we do not know the life expectancy or other measures of health in Egypt. We are unsure of how social, and health related factors has had an affect on the population. This study will help gain a  baseline understanding of Egypt’s past and current state so we may project how various factors have played a role in people’s decline.</a:t>
            </a:r>
          </a:p>
          <a:p>
            <a:pPr marL="0" indent="0" algn="l">
              <a:buNone/>
            </a:pPr>
            <a:r>
              <a:rPr lang="en-US" sz="1200" b="1" dirty="0">
                <a:solidFill>
                  <a:schemeClr val="tx1">
                    <a:lumMod val="65000"/>
                    <a:lumOff val="35000"/>
                  </a:schemeClr>
                </a:solidFill>
              </a:rPr>
              <a:t>Industry/Realm</a:t>
            </a:r>
          </a:p>
          <a:p>
            <a:pPr marL="0" indent="0" algn="l">
              <a:buNone/>
            </a:pPr>
            <a:r>
              <a:rPr lang="en-US" sz="1200" dirty="0">
                <a:solidFill>
                  <a:schemeClr val="tx1">
                    <a:lumMod val="65000"/>
                    <a:lumOff val="35000"/>
                  </a:schemeClr>
                </a:solidFill>
              </a:rPr>
              <a:t>Social Development</a:t>
            </a:r>
          </a:p>
          <a:p>
            <a:pPr marL="0" indent="0" algn="l">
              <a:buNone/>
            </a:pPr>
            <a:r>
              <a:rPr lang="en-US" sz="1200" dirty="0">
                <a:solidFill>
                  <a:schemeClr val="tx1">
                    <a:lumMod val="65000"/>
                    <a:lumOff val="35000"/>
                  </a:schemeClr>
                </a:solidFill>
              </a:rPr>
              <a:t> Health </a:t>
            </a:r>
          </a:p>
          <a:p>
            <a:endParaRPr lang="en-US" dirty="0"/>
          </a:p>
          <a:p>
            <a:endParaRPr lang="en-US" dirty="0"/>
          </a:p>
        </p:txBody>
      </p:sp>
      <p:sp>
        <p:nvSpPr>
          <p:cNvPr id="4" name="Slide Number Placeholder 3"/>
          <p:cNvSpPr>
            <a:spLocks noGrp="1"/>
          </p:cNvSpPr>
          <p:nvPr>
            <p:ph type="sldNum" sz="quarter" idx="5"/>
          </p:nvPr>
        </p:nvSpPr>
        <p:spPr/>
        <p:txBody>
          <a:bodyPr/>
          <a:lstStyle/>
          <a:p>
            <a:fld id="{89DB43DD-5B4F-4351-A787-BDEFCB617978}" type="slidenum">
              <a:rPr lang="en-US" smtClean="0"/>
              <a:t>5</a:t>
            </a:fld>
            <a:endParaRPr lang="en-US"/>
          </a:p>
        </p:txBody>
      </p:sp>
    </p:spTree>
    <p:extLst>
      <p:ext uri="{BB962C8B-B14F-4D97-AF65-F5344CB8AC3E}">
        <p14:creationId xmlns:p14="http://schemas.microsoft.com/office/powerpoint/2010/main" val="65722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chemeClr val="tx1">
                    <a:lumMod val="65000"/>
                    <a:lumOff val="35000"/>
                  </a:schemeClr>
                </a:solidFill>
                <a:effectLst/>
                <a:latin typeface="Inter"/>
              </a:rPr>
              <a:t>The data is sourced from </a:t>
            </a:r>
            <a:r>
              <a:rPr lang="en-US" sz="1200" dirty="0">
                <a:solidFill>
                  <a:schemeClr val="tx1">
                    <a:lumMod val="65000"/>
                    <a:lumOff val="35000"/>
                  </a:schemeClr>
                </a:solidFill>
                <a:latin typeface="Inter"/>
              </a:rPr>
              <a:t>The Global Health Observatory (GHO) data repository under World Health Organization.</a:t>
            </a:r>
          </a:p>
          <a:p>
            <a:r>
              <a:rPr lang="en-US" sz="1200" dirty="0">
                <a:solidFill>
                  <a:schemeClr val="tx1">
                    <a:lumMod val="65000"/>
                    <a:lumOff val="35000"/>
                  </a:schemeClr>
                </a:solidFill>
                <a:latin typeface="Inter"/>
              </a:rPr>
              <a:t>This data is from the time period of 2000 to 2015.</a:t>
            </a:r>
          </a:p>
          <a:p>
            <a:r>
              <a:rPr lang="en-US" sz="1200" b="0" i="0" dirty="0">
                <a:solidFill>
                  <a:schemeClr val="tx1">
                    <a:lumMod val="65000"/>
                    <a:lumOff val="35000"/>
                  </a:schemeClr>
                </a:solidFill>
                <a:effectLst/>
                <a:latin typeface="Inter"/>
              </a:rPr>
              <a:t>In a nutshell, this data consists of immunization factors, mortality factors, economic factors, social factors and other health related factors. </a:t>
            </a:r>
          </a:p>
          <a:p>
            <a:r>
              <a:rPr lang="en-US" sz="1200" dirty="0">
                <a:solidFill>
                  <a:schemeClr val="tx1">
                    <a:lumMod val="65000"/>
                    <a:lumOff val="35000"/>
                  </a:schemeClr>
                </a:solidFill>
                <a:latin typeface="Inter"/>
              </a:rPr>
              <a:t>Due to time constraints, this dataset is already prepopulated and found online.</a:t>
            </a:r>
          </a:p>
          <a:p>
            <a:r>
              <a:rPr lang="en-US" sz="1200" dirty="0">
                <a:solidFill>
                  <a:schemeClr val="tx1">
                    <a:lumMod val="65000"/>
                    <a:lumOff val="35000"/>
                  </a:schemeClr>
                </a:solidFill>
                <a:latin typeface="Inter"/>
              </a:rPr>
              <a:t>Features include life expectancy, infant deaths, BMI index, population, HIV/AIDS, schooling, and much more.</a:t>
            </a:r>
            <a:endParaRPr lang="en-US" sz="1200" dirty="0">
              <a:solidFill>
                <a:schemeClr val="tx1">
                  <a:lumMod val="65000"/>
                  <a:lumOff val="35000"/>
                </a:schemeClr>
              </a:solidFill>
            </a:endParaRPr>
          </a:p>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a:p>
        </p:txBody>
      </p:sp>
    </p:spTree>
    <p:extLst>
      <p:ext uri="{BB962C8B-B14F-4D97-AF65-F5344CB8AC3E}">
        <p14:creationId xmlns:p14="http://schemas.microsoft.com/office/powerpoint/2010/main" val="146095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include method and visual results here</a:t>
            </a:r>
          </a:p>
          <a:p>
            <a:endParaRPr lang="en-US" dirty="0"/>
          </a:p>
          <a:p>
            <a:endParaRPr lang="en-US" dirty="0"/>
          </a:p>
          <a:p>
            <a:r>
              <a:rPr lang="en-US" dirty="0"/>
              <a:t>the full range of data we started with ??</a:t>
            </a:r>
          </a:p>
          <a:p>
            <a:pPr marL="0" indent="0">
              <a:buFontTx/>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DB43DD-5B4F-4351-A787-BDEFCB61797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4383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include method and visual results here</a:t>
            </a:r>
          </a:p>
          <a:p>
            <a:endParaRPr lang="en-US" dirty="0"/>
          </a:p>
          <a:p>
            <a:endParaRPr lang="en-US" dirty="0"/>
          </a:p>
          <a:p>
            <a:r>
              <a:rPr lang="en-US" dirty="0"/>
              <a:t>the full range of data we started with ??</a:t>
            </a:r>
          </a:p>
          <a:p>
            <a:pPr marL="0" indent="0">
              <a:buFontTx/>
              <a:buNone/>
            </a:pPr>
            <a:endParaRPr lang="en-US" dirty="0"/>
          </a:p>
        </p:txBody>
      </p:sp>
      <p:sp>
        <p:nvSpPr>
          <p:cNvPr id="4" name="Slide Number Placeholder 3"/>
          <p:cNvSpPr>
            <a:spLocks noGrp="1"/>
          </p:cNvSpPr>
          <p:nvPr>
            <p:ph type="sldNum" sz="quarter" idx="5"/>
          </p:nvPr>
        </p:nvSpPr>
        <p:spPr/>
        <p:txBody>
          <a:bodyPr/>
          <a:lstStyle/>
          <a:p>
            <a:fld id="{89DB43DD-5B4F-4351-A787-BDEFCB617978}" type="slidenum">
              <a:rPr lang="en-US" smtClean="0"/>
              <a:t>10</a:t>
            </a:fld>
            <a:endParaRPr lang="en-US"/>
          </a:p>
        </p:txBody>
      </p:sp>
    </p:spTree>
    <p:extLst>
      <p:ext uri="{BB962C8B-B14F-4D97-AF65-F5344CB8AC3E}">
        <p14:creationId xmlns:p14="http://schemas.microsoft.com/office/powerpoint/2010/main" val="2752172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dirty="0">
                <a:solidFill>
                  <a:schemeClr val="tx1">
                    <a:lumMod val="65000"/>
                    <a:lumOff val="35000"/>
                  </a:schemeClr>
                </a:solidFill>
              </a:rPr>
              <a:t>Will be looking at statistical inferences such as MAE, MSE and RMSE.</a:t>
            </a:r>
            <a:endParaRPr lang="en-US" dirty="0"/>
          </a:p>
          <a:p>
            <a:pPr marL="171450" indent="-171450">
              <a:buFontTx/>
              <a:buChar char="-"/>
            </a:pPr>
            <a:r>
              <a:rPr lang="en-US" dirty="0"/>
              <a:t>Here we are able to take a closer look at the data that fits our criteria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9DB43DD-5B4F-4351-A787-BDEFCB617978}" type="slidenum">
              <a:rPr lang="en-US" smtClean="0"/>
              <a:t>12</a:t>
            </a:fld>
            <a:endParaRPr lang="en-US"/>
          </a:p>
        </p:txBody>
      </p:sp>
    </p:spTree>
    <p:extLst>
      <p:ext uri="{BB962C8B-B14F-4D97-AF65-F5344CB8AC3E}">
        <p14:creationId xmlns:p14="http://schemas.microsoft.com/office/powerpoint/2010/main" val="941642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DB43DD-5B4F-4351-A787-BDEFCB61797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7661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4DD6-3A98-418D-8B76-2F432D75E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E9B93B-EFDD-43E3-95CA-44B17A286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183073-3693-4D38-9F5F-E4889EE8B007}"/>
              </a:ext>
            </a:extLst>
          </p:cNvPr>
          <p:cNvSpPr>
            <a:spLocks noGrp="1"/>
          </p:cNvSpPr>
          <p:nvPr>
            <p:ph type="dt" sz="half" idx="10"/>
          </p:nvPr>
        </p:nvSpPr>
        <p:spPr/>
        <p:txBody>
          <a:bodyPr/>
          <a:lstStyle/>
          <a:p>
            <a:fld id="{7B93DFD4-062E-469D-BD26-66E6AC2C80A5}" type="datetimeFigureOut">
              <a:rPr lang="en-US" smtClean="0"/>
              <a:t>4/7/2023</a:t>
            </a:fld>
            <a:endParaRPr lang="en-US"/>
          </a:p>
        </p:txBody>
      </p:sp>
      <p:sp>
        <p:nvSpPr>
          <p:cNvPr id="5" name="Footer Placeholder 4">
            <a:extLst>
              <a:ext uri="{FF2B5EF4-FFF2-40B4-BE49-F238E27FC236}">
                <a16:creationId xmlns:a16="http://schemas.microsoft.com/office/drawing/2014/main" id="{EBE337BB-0ABC-4456-A355-5CFDFA3DD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35999-11EE-4E10-94A3-466FF0B36064}"/>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148566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6B71-11C5-48F0-9DC1-3EC688E895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1066F4-97C4-4EB4-A8F5-5D0FFA99B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AC7C4-E75B-46BD-8E0E-D0BEDFFA7C1C}"/>
              </a:ext>
            </a:extLst>
          </p:cNvPr>
          <p:cNvSpPr>
            <a:spLocks noGrp="1"/>
          </p:cNvSpPr>
          <p:nvPr>
            <p:ph type="dt" sz="half" idx="10"/>
          </p:nvPr>
        </p:nvSpPr>
        <p:spPr/>
        <p:txBody>
          <a:bodyPr/>
          <a:lstStyle/>
          <a:p>
            <a:fld id="{7B93DFD4-062E-469D-BD26-66E6AC2C80A5}" type="datetimeFigureOut">
              <a:rPr lang="en-US" smtClean="0"/>
              <a:t>4/7/2023</a:t>
            </a:fld>
            <a:endParaRPr lang="en-US"/>
          </a:p>
        </p:txBody>
      </p:sp>
      <p:sp>
        <p:nvSpPr>
          <p:cNvPr id="5" name="Footer Placeholder 4">
            <a:extLst>
              <a:ext uri="{FF2B5EF4-FFF2-40B4-BE49-F238E27FC236}">
                <a16:creationId xmlns:a16="http://schemas.microsoft.com/office/drawing/2014/main" id="{82D42798-83D4-4338-B4FE-A6DB8A444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91EDA-F75D-4BDD-847A-6D5023D64D44}"/>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139852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24DF17-6AE9-4F36-B622-D2FE360F15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8657BB-6F99-481C-84BD-B034C36029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2A232-E62C-4F3A-99A9-EFD347208F4E}"/>
              </a:ext>
            </a:extLst>
          </p:cNvPr>
          <p:cNvSpPr>
            <a:spLocks noGrp="1"/>
          </p:cNvSpPr>
          <p:nvPr>
            <p:ph type="dt" sz="half" idx="10"/>
          </p:nvPr>
        </p:nvSpPr>
        <p:spPr/>
        <p:txBody>
          <a:bodyPr/>
          <a:lstStyle/>
          <a:p>
            <a:fld id="{7B93DFD4-062E-469D-BD26-66E6AC2C80A5}" type="datetimeFigureOut">
              <a:rPr lang="en-US" smtClean="0"/>
              <a:t>4/7/2023</a:t>
            </a:fld>
            <a:endParaRPr lang="en-US"/>
          </a:p>
        </p:txBody>
      </p:sp>
      <p:sp>
        <p:nvSpPr>
          <p:cNvPr id="5" name="Footer Placeholder 4">
            <a:extLst>
              <a:ext uri="{FF2B5EF4-FFF2-40B4-BE49-F238E27FC236}">
                <a16:creationId xmlns:a16="http://schemas.microsoft.com/office/drawing/2014/main" id="{45B5098D-57E4-4A30-B3B0-80FF77C56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C852F-8DC1-435C-80A2-82E906068F70}"/>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3237789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560366825"/>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4144998763"/>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grpSp>
        <p:nvGrpSpPr>
          <p:cNvPr id="30" name="Group 29">
            <a:extLst>
              <a:ext uri="{FF2B5EF4-FFF2-40B4-BE49-F238E27FC236}">
                <a16:creationId xmlns:a16="http://schemas.microsoft.com/office/drawing/2014/main" id="{55EEA3F2-C909-4275-956A-5518D341D424}"/>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619F8D2D-E0FF-4267-BB4C-23E0F19AA0F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0BDA8F6-D1EC-4590-8515-7F2E0D9EE11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8E570DBD-3EC7-4EE8-886A-A6498BEC37F4}"/>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B1656288-29CD-4B95-A46B-7B8DA786095F}"/>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C3894AF9-2B03-4231-9AEA-EC49F5E194E0}"/>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F1C43784-6F73-4D9F-8497-B40FDBB854E4}"/>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E031C0BD-B701-4255-B53D-1A0FB806633C}"/>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1F07466D-8C2C-4286-9984-9193301353E7}"/>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F2700776-9B5A-4A2C-BA8E-E8C5B03A090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2" name="Freeform 14">
              <a:extLst>
                <a:ext uri="{FF2B5EF4-FFF2-40B4-BE49-F238E27FC236}">
                  <a16:creationId xmlns:a16="http://schemas.microsoft.com/office/drawing/2014/main" id="{1D768AB6-AEBA-4689-BCE3-70447F634D0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670611156"/>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Divider - Deloitte green accent 3">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5486224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9046326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421385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0" y="1705670"/>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800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838655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4538784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A960-BE16-4A1C-BECE-E1DC9DD768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CC536-D8EE-46E2-8A5B-32BBFA7BA7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2DC1F-AA42-4E3B-BB26-F3F7498FEF57}"/>
              </a:ext>
            </a:extLst>
          </p:cNvPr>
          <p:cNvSpPr>
            <a:spLocks noGrp="1"/>
          </p:cNvSpPr>
          <p:nvPr>
            <p:ph type="dt" sz="half" idx="10"/>
          </p:nvPr>
        </p:nvSpPr>
        <p:spPr/>
        <p:txBody>
          <a:bodyPr/>
          <a:lstStyle/>
          <a:p>
            <a:fld id="{7B93DFD4-062E-469D-BD26-66E6AC2C80A5}" type="datetimeFigureOut">
              <a:rPr lang="en-US" smtClean="0"/>
              <a:t>4/7/2023</a:t>
            </a:fld>
            <a:endParaRPr lang="en-US"/>
          </a:p>
        </p:txBody>
      </p:sp>
      <p:sp>
        <p:nvSpPr>
          <p:cNvPr id="5" name="Footer Placeholder 4">
            <a:extLst>
              <a:ext uri="{FF2B5EF4-FFF2-40B4-BE49-F238E27FC236}">
                <a16:creationId xmlns:a16="http://schemas.microsoft.com/office/drawing/2014/main" id="{02976A5C-2F1D-49BC-AD1E-6E2EC22E5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48B20-78AA-4014-98A7-0EB9B7FD4F68}"/>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1992767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089563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98268772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3705325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p>
        </p:txBody>
      </p:sp>
      <p:sp>
        <p:nvSpPr>
          <p:cNvPr id="18" name="Text Placeholder 8"/>
          <p:cNvSpPr>
            <a:spLocks noGrp="1"/>
          </p:cNvSpPr>
          <p:nvPr>
            <p:ph type="body" sz="quarter" idx="18"/>
          </p:nvPr>
        </p:nvSpPr>
        <p:spPr>
          <a:xfrm>
            <a:off x="501650"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noAutofit/>
          </a:bodyPr>
          <a:lstStyle/>
          <a:p>
            <a:r>
              <a:rPr lang="en-US" noProof="0"/>
              <a:t>Click icon to add chart</a:t>
            </a:r>
          </a:p>
        </p:txBody>
      </p:sp>
      <p:sp>
        <p:nvSpPr>
          <p:cNvPr id="8" name="Text Placeholder 8"/>
          <p:cNvSpPr>
            <a:spLocks noGrp="1"/>
          </p:cNvSpPr>
          <p:nvPr>
            <p:ph type="body" sz="quarter" idx="20"/>
          </p:nvPr>
        </p:nvSpPr>
        <p:spPr>
          <a:xfrm>
            <a:off x="4321226"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noAutofit/>
          </a:bodyPr>
          <a:lstStyle/>
          <a:p>
            <a:r>
              <a:rPr lang="en-US" noProof="0"/>
              <a:t>Click icon to add chart</a:t>
            </a:r>
          </a:p>
        </p:txBody>
      </p:sp>
      <p:sp>
        <p:nvSpPr>
          <p:cNvPr id="10" name="Text Placeholder 8"/>
          <p:cNvSpPr>
            <a:spLocks noGrp="1"/>
          </p:cNvSpPr>
          <p:nvPr>
            <p:ph type="body" sz="quarter" idx="22"/>
          </p:nvPr>
        </p:nvSpPr>
        <p:spPr>
          <a:xfrm>
            <a:off x="8140801"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80787224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0509343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44299370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9806433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 Black">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solidFill>
                  <a:schemeClr val="bg1"/>
                </a:solidFill>
                <a:latin typeface="+mj-lt"/>
              </a:defRPr>
            </a:lvl1pPr>
          </a:lstStyle>
          <a:p>
            <a:r>
              <a:rPr lang="en-US"/>
              <a:t>Click to add title</a:t>
            </a:r>
          </a:p>
        </p:txBody>
      </p:sp>
      <p:sp>
        <p:nvSpPr>
          <p:cNvPr id="3" name="CaseCode">
            <a:extLst>
              <a:ext uri="{FF2B5EF4-FFF2-40B4-BE49-F238E27FC236}">
                <a16:creationId xmlns:a16="http://schemas.microsoft.com/office/drawing/2014/main" id="{4D067F15-7090-4FD4-8B55-76CB78DD9BD0}"/>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92617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subtitle - Black">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1" name="Title Placeholder 1"/>
          <p:cNvSpPr>
            <a:spLocks noGrp="1"/>
          </p:cNvSpPr>
          <p:nvPr>
            <p:ph type="title" hasCustomPrompt="1"/>
          </p:nvPr>
        </p:nvSpPr>
        <p:spPr>
          <a:xfrm>
            <a:off x="528000" y="295683"/>
            <a:ext cx="11136000" cy="355917"/>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Tree>
    <p:extLst>
      <p:ext uri="{BB962C8B-B14F-4D97-AF65-F5344CB8AC3E}">
        <p14:creationId xmlns:p14="http://schemas.microsoft.com/office/powerpoint/2010/main" val="3685271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Qualifications 2 x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7888"/>
          </a:xfrm>
        </p:spPr>
        <p:txBody>
          <a:bodyPr/>
          <a:lstStyle/>
          <a:p>
            <a:r>
              <a:rPr lang="en-US"/>
              <a:t>Click to edit Master title style</a:t>
            </a:r>
            <a:endParaRPr lang="en-GB"/>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6" name="Text Placeholder 8"/>
          <p:cNvSpPr>
            <a:spLocks noGrp="1"/>
          </p:cNvSpPr>
          <p:nvPr>
            <p:ph type="body" sz="quarter" idx="13" hasCustomPrompt="1"/>
          </p:nvPr>
        </p:nvSpPr>
        <p:spPr>
          <a:xfrm>
            <a:off x="501651" y="651600"/>
            <a:ext cx="11197501" cy="594360"/>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Tree>
    <p:extLst>
      <p:ext uri="{BB962C8B-B14F-4D97-AF65-F5344CB8AC3E}">
        <p14:creationId xmlns:p14="http://schemas.microsoft.com/office/powerpoint/2010/main" val="23735326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738D-CD32-4433-95D3-18A5D189E8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AC8532-D381-413E-9F74-00A1B8C947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9749E8-8A19-49F0-86A6-924FA613DD8A}"/>
              </a:ext>
            </a:extLst>
          </p:cNvPr>
          <p:cNvSpPr>
            <a:spLocks noGrp="1"/>
          </p:cNvSpPr>
          <p:nvPr>
            <p:ph type="dt" sz="half" idx="10"/>
          </p:nvPr>
        </p:nvSpPr>
        <p:spPr/>
        <p:txBody>
          <a:bodyPr/>
          <a:lstStyle/>
          <a:p>
            <a:fld id="{7B93DFD4-062E-469D-BD26-66E6AC2C80A5}" type="datetimeFigureOut">
              <a:rPr lang="en-US" smtClean="0"/>
              <a:t>4/7/2023</a:t>
            </a:fld>
            <a:endParaRPr lang="en-US"/>
          </a:p>
        </p:txBody>
      </p:sp>
      <p:sp>
        <p:nvSpPr>
          <p:cNvPr id="5" name="Footer Placeholder 4">
            <a:extLst>
              <a:ext uri="{FF2B5EF4-FFF2-40B4-BE49-F238E27FC236}">
                <a16:creationId xmlns:a16="http://schemas.microsoft.com/office/drawing/2014/main" id="{8CF896E1-95BE-407E-9892-2049ADA0E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2D0C4-02E0-4FBB-A333-E79F406B095C}"/>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25050447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2 chart">
    <p:bg>
      <p:bgRef idx="1001">
        <a:schemeClr val="bg1"/>
      </p:bgRef>
    </p:bg>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hart Placeholder 2"/>
          <p:cNvSpPr>
            <a:spLocks noGrp="1"/>
          </p:cNvSpPr>
          <p:nvPr>
            <p:ph type="chart" sz="quarter" idx="21"/>
          </p:nvPr>
        </p:nvSpPr>
        <p:spPr>
          <a:xfrm>
            <a:off x="6338155" y="2125013"/>
            <a:ext cx="5325845" cy="3996000"/>
          </a:xfrm>
        </p:spPr>
        <p:txBody>
          <a:bodyPr/>
          <a:lstStyle/>
          <a:p>
            <a:endParaRPr lang="en-GB"/>
          </a:p>
        </p:txBody>
      </p:sp>
      <p:sp>
        <p:nvSpPr>
          <p:cNvPr id="6" name="Text Placeholder 5"/>
          <p:cNvSpPr>
            <a:spLocks noGrp="1"/>
          </p:cNvSpPr>
          <p:nvPr>
            <p:ph type="body" sz="quarter" idx="22"/>
          </p:nvPr>
        </p:nvSpPr>
        <p:spPr>
          <a:xfrm>
            <a:off x="6338157" y="1700213"/>
            <a:ext cx="5325844" cy="385762"/>
          </a:xfrm>
        </p:spPr>
        <p:txBody>
          <a:bodyPr/>
          <a:lstStyle/>
          <a:p>
            <a:pPr lvl="0"/>
            <a:r>
              <a:rPr lang="en-US"/>
              <a:t>Click to edit Master text styles</a:t>
            </a:r>
          </a:p>
        </p:txBody>
      </p:sp>
      <p:sp>
        <p:nvSpPr>
          <p:cNvPr id="15"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2920" y="2125013"/>
            <a:ext cx="5316825" cy="3996000"/>
          </a:xfrm>
        </p:spPr>
        <p:txBody>
          <a:bodyPr/>
          <a:lstStyle/>
          <a:p>
            <a:endParaRPr lang="en-GB"/>
          </a:p>
        </p:txBody>
      </p:sp>
      <p:sp>
        <p:nvSpPr>
          <p:cNvPr id="12" name="Text Placeholder 5"/>
          <p:cNvSpPr>
            <a:spLocks noGrp="1"/>
          </p:cNvSpPr>
          <p:nvPr>
            <p:ph type="body" sz="quarter" idx="25"/>
          </p:nvPr>
        </p:nvSpPr>
        <p:spPr>
          <a:xfrm>
            <a:off x="502920" y="1700213"/>
            <a:ext cx="5319272" cy="385762"/>
          </a:xfrm>
        </p:spPr>
        <p:txBody>
          <a:bodyPr/>
          <a:lstStyle/>
          <a:p>
            <a:pPr lvl="0"/>
            <a:r>
              <a:rPr lang="en-US"/>
              <a:t>Click to edit Master text styles</a:t>
            </a:r>
          </a:p>
        </p:txBody>
      </p:sp>
    </p:spTree>
    <p:extLst>
      <p:ext uri="{BB962C8B-B14F-4D97-AF65-F5344CB8AC3E}">
        <p14:creationId xmlns:p14="http://schemas.microsoft.com/office/powerpoint/2010/main" val="18233838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ubtitle &amp; chart">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2000"/>
            <a:ext cx="11145628" cy="4069013"/>
          </a:xfrm>
          <a:prstGeom prst="rect">
            <a:avLst/>
          </a:prstGeom>
        </p:spPr>
        <p:txBody>
          <a:bodyPr/>
          <a:lstStyle/>
          <a:p>
            <a:endParaRPr lang="en-GB"/>
          </a:p>
        </p:txBody>
      </p:sp>
      <p:sp>
        <p:nvSpPr>
          <p:cNvPr id="18" name="Text Placeholder 8"/>
          <p:cNvSpPr>
            <a:spLocks noGrp="1"/>
          </p:cNvSpPr>
          <p:nvPr>
            <p:ph type="body" sz="quarter" idx="18"/>
          </p:nvPr>
        </p:nvSpPr>
        <p:spPr>
          <a:xfrm>
            <a:off x="502920" y="1700214"/>
            <a:ext cx="11136001" cy="357187"/>
          </a:xfrm>
        </p:spPr>
        <p:txBody>
          <a:bodyPr/>
          <a:lstStyle/>
          <a:p>
            <a:pPr lvl="0"/>
            <a:r>
              <a:rPr lang="en-US"/>
              <a:t>Click to edit Master text styles</a:t>
            </a:r>
          </a:p>
        </p:txBody>
      </p:sp>
      <p:sp>
        <p:nvSpPr>
          <p:cNvPr id="19"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16158295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 chart - Black">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1999"/>
            <a:ext cx="3522776" cy="4069014"/>
          </a:xfrm>
          <a:prstGeom prst="rect">
            <a:avLst/>
          </a:prstGeom>
        </p:spPr>
        <p:txBody>
          <a:bodyPr/>
          <a:lstStyle/>
          <a:p>
            <a:endParaRPr lang="en-GB"/>
          </a:p>
        </p:txBody>
      </p:sp>
      <p:sp>
        <p:nvSpPr>
          <p:cNvPr id="18" name="Text Placeholder 8"/>
          <p:cNvSpPr>
            <a:spLocks noGrp="1"/>
          </p:cNvSpPr>
          <p:nvPr>
            <p:ph type="body" sz="quarter" idx="18"/>
          </p:nvPr>
        </p:nvSpPr>
        <p:spPr>
          <a:xfrm>
            <a:off x="502920" y="1700214"/>
            <a:ext cx="3537600" cy="357187"/>
          </a:xfrm>
        </p:spPr>
        <p:txBody>
          <a:bodyPr/>
          <a:lstStyle/>
          <a:p>
            <a:pPr lvl="0"/>
            <a:r>
              <a:rPr lang="en-US"/>
              <a:t>Click to edit Master text styles</a:t>
            </a:r>
          </a:p>
        </p:txBody>
      </p:sp>
      <p:sp>
        <p:nvSpPr>
          <p:cNvPr id="7" name="Chart Placeholder 3"/>
          <p:cNvSpPr>
            <a:spLocks noGrp="1"/>
          </p:cNvSpPr>
          <p:nvPr>
            <p:ph type="chart" sz="quarter" idx="19"/>
          </p:nvPr>
        </p:nvSpPr>
        <p:spPr>
          <a:xfrm>
            <a:off x="4327200" y="2051999"/>
            <a:ext cx="3537600" cy="4069014"/>
          </a:xfrm>
          <a:prstGeom prst="rect">
            <a:avLst/>
          </a:prstGeom>
        </p:spPr>
        <p:txBody>
          <a:bodyPr/>
          <a:lstStyle/>
          <a:p>
            <a:endParaRPr lang="en-GB"/>
          </a:p>
        </p:txBody>
      </p:sp>
      <p:sp>
        <p:nvSpPr>
          <p:cNvPr id="8" name="Text Placeholder 8"/>
          <p:cNvSpPr>
            <a:spLocks noGrp="1"/>
          </p:cNvSpPr>
          <p:nvPr>
            <p:ph type="body" sz="quarter" idx="20"/>
          </p:nvPr>
        </p:nvSpPr>
        <p:spPr>
          <a:xfrm>
            <a:off x="4327199" y="1700214"/>
            <a:ext cx="3537600" cy="357187"/>
          </a:xfrm>
        </p:spPr>
        <p:txBody>
          <a:bodyPr/>
          <a:lstStyle/>
          <a:p>
            <a:pPr lvl="0"/>
            <a:r>
              <a:rPr lang="en-US"/>
              <a:t>Click to edit Master text styles</a:t>
            </a:r>
          </a:p>
        </p:txBody>
      </p:sp>
      <p:sp>
        <p:nvSpPr>
          <p:cNvPr id="9" name="Chart Placeholder 3"/>
          <p:cNvSpPr>
            <a:spLocks noGrp="1"/>
          </p:cNvSpPr>
          <p:nvPr>
            <p:ph type="chart" sz="quarter" idx="21"/>
          </p:nvPr>
        </p:nvSpPr>
        <p:spPr>
          <a:xfrm>
            <a:off x="8144286" y="2051999"/>
            <a:ext cx="3522781" cy="4069014"/>
          </a:xfrm>
          <a:prstGeom prst="rect">
            <a:avLst/>
          </a:prstGeom>
        </p:spPr>
        <p:txBody>
          <a:bodyPr/>
          <a:lstStyle/>
          <a:p>
            <a:endParaRPr lang="en-GB"/>
          </a:p>
        </p:txBody>
      </p:sp>
      <p:sp>
        <p:nvSpPr>
          <p:cNvPr id="10" name="Text Placeholder 8"/>
          <p:cNvSpPr>
            <a:spLocks noGrp="1"/>
          </p:cNvSpPr>
          <p:nvPr>
            <p:ph type="body" sz="quarter" idx="22"/>
          </p:nvPr>
        </p:nvSpPr>
        <p:spPr>
          <a:xfrm>
            <a:off x="8144286" y="1700214"/>
            <a:ext cx="3540671" cy="357187"/>
          </a:xfrm>
        </p:spPr>
        <p:txBody>
          <a:bodyPr/>
          <a:lstStyle/>
          <a:p>
            <a:pPr lvl="0"/>
            <a:r>
              <a:rPr lang="en-US"/>
              <a:t>Click to edit Master text styles</a:t>
            </a:r>
          </a:p>
        </p:txBody>
      </p:sp>
      <p:sp>
        <p:nvSpPr>
          <p:cNvPr id="12"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37663615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Tree>
    <p:extLst>
      <p:ext uri="{BB962C8B-B14F-4D97-AF65-F5344CB8AC3E}">
        <p14:creationId xmlns:p14="http://schemas.microsoft.com/office/powerpoint/2010/main" val="3723019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subtitle, 1 column text with charts">
    <p:bg>
      <p:bgRef idx="1001">
        <a:schemeClr val="bg1"/>
      </p:bgRef>
    </p:bg>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9" name="Title Placeholder 1"/>
          <p:cNvSpPr>
            <a:spLocks noGrp="1"/>
          </p:cNvSpPr>
          <p:nvPr>
            <p:ph type="title" hasCustomPrompt="1"/>
          </p:nvPr>
        </p:nvSpPr>
        <p:spPr>
          <a:xfrm>
            <a:off x="502920" y="320040"/>
            <a:ext cx="1113600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0" name="Text Placeholder 18"/>
          <p:cNvSpPr>
            <a:spLocks noGrp="1"/>
          </p:cNvSpPr>
          <p:nvPr>
            <p:ph idx="1"/>
          </p:nvPr>
        </p:nvSpPr>
        <p:spPr>
          <a:xfrm>
            <a:off x="502919" y="1700213"/>
            <a:ext cx="11164147" cy="4681538"/>
          </a:xfrm>
          <a:prstGeom prst="rect">
            <a:avLst/>
          </a:prstGeom>
        </p:spPr>
        <p:txBody>
          <a:bodyPr vert="horz" lIns="0" tIns="0" rIns="0" bIns="0" rtlCol="0">
            <a:normAutofit/>
          </a:bodyPr>
          <a:lstStyle>
            <a:lvl1pPr>
              <a:defRPr sz="13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GB"/>
              <a:t>Seventh level</a:t>
            </a:r>
          </a:p>
          <a:p>
            <a:pPr lvl="7"/>
            <a:r>
              <a:rPr lang="en-GB"/>
              <a:t>Eighth level</a:t>
            </a:r>
          </a:p>
          <a:p>
            <a:pPr lvl="8"/>
            <a:r>
              <a:rPr lang="en-GB"/>
              <a:t>Ninth level</a:t>
            </a:r>
          </a:p>
        </p:txBody>
      </p:sp>
      <p:sp>
        <p:nvSpPr>
          <p:cNvPr id="5" name="TextBox 4"/>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1322995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4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28281113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6747965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a:t>Click to edit Master text styles</a:t>
            </a:r>
          </a:p>
        </p:txBody>
      </p:sp>
      <p:grpSp>
        <p:nvGrpSpPr>
          <p:cNvPr id="16" name="Group 15">
            <a:extLst>
              <a:ext uri="{FF2B5EF4-FFF2-40B4-BE49-F238E27FC236}">
                <a16:creationId xmlns:a16="http://schemas.microsoft.com/office/drawing/2014/main" id="{04997566-12DB-42C6-84E6-8E749C2312C6}"/>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0342BD48-5C4F-4819-BD37-89A6717CB903}"/>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A45883A3-A15B-4670-8B4D-F88093CD473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4A348EF0-ADC4-462A-90A0-4CFC003519D3}"/>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a:extLst>
                <a:ext uri="{FF2B5EF4-FFF2-40B4-BE49-F238E27FC236}">
                  <a16:creationId xmlns:a16="http://schemas.microsoft.com/office/drawing/2014/main" id="{A79EC0B1-EA9D-4403-8E95-16D34E280DB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a:extLst>
                <a:ext uri="{FF2B5EF4-FFF2-40B4-BE49-F238E27FC236}">
                  <a16:creationId xmlns:a16="http://schemas.microsoft.com/office/drawing/2014/main" id="{61703B8D-1192-427B-A844-72937E693816}"/>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a:extLst>
                <a:ext uri="{FF2B5EF4-FFF2-40B4-BE49-F238E27FC236}">
                  <a16:creationId xmlns:a16="http://schemas.microsoft.com/office/drawing/2014/main" id="{64D1D140-37E4-4FDD-AE02-1774414EBCBB}"/>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a:extLst>
                <a:ext uri="{FF2B5EF4-FFF2-40B4-BE49-F238E27FC236}">
                  <a16:creationId xmlns:a16="http://schemas.microsoft.com/office/drawing/2014/main" id="{7C6572CF-06BE-469A-81CE-8D5296B315AB}"/>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a:extLst>
                <a:ext uri="{FF2B5EF4-FFF2-40B4-BE49-F238E27FC236}">
                  <a16:creationId xmlns:a16="http://schemas.microsoft.com/office/drawing/2014/main" id="{E43F102F-68A0-410F-B141-874D3FF27FE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a:extLst>
                <a:ext uri="{FF2B5EF4-FFF2-40B4-BE49-F238E27FC236}">
                  <a16:creationId xmlns:a16="http://schemas.microsoft.com/office/drawing/2014/main" id="{52FA796B-05A6-4597-A863-F044BEB0670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a:extLst>
                <a:ext uri="{FF2B5EF4-FFF2-40B4-BE49-F238E27FC236}">
                  <a16:creationId xmlns:a16="http://schemas.microsoft.com/office/drawing/2014/main" id="{CBD083F0-A3F9-415E-87B8-E17B452B56E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5364718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511352337"/>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752156570"/>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306A-7D2C-4604-BB2D-C7B3AE70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18D9B5-06E8-4F2D-9C68-58E5BA2D1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565AA5-2268-485A-8F62-ED46191A05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AB4059-D70A-4C65-98A7-2DD3D00F0DCB}"/>
              </a:ext>
            </a:extLst>
          </p:cNvPr>
          <p:cNvSpPr>
            <a:spLocks noGrp="1"/>
          </p:cNvSpPr>
          <p:nvPr>
            <p:ph type="dt" sz="half" idx="10"/>
          </p:nvPr>
        </p:nvSpPr>
        <p:spPr/>
        <p:txBody>
          <a:bodyPr/>
          <a:lstStyle/>
          <a:p>
            <a:fld id="{7B93DFD4-062E-469D-BD26-66E6AC2C80A5}" type="datetimeFigureOut">
              <a:rPr lang="en-US" smtClean="0"/>
              <a:t>4/7/2023</a:t>
            </a:fld>
            <a:endParaRPr lang="en-US"/>
          </a:p>
        </p:txBody>
      </p:sp>
      <p:sp>
        <p:nvSpPr>
          <p:cNvPr id="6" name="Footer Placeholder 5">
            <a:extLst>
              <a:ext uri="{FF2B5EF4-FFF2-40B4-BE49-F238E27FC236}">
                <a16:creationId xmlns:a16="http://schemas.microsoft.com/office/drawing/2014/main" id="{0D78F2DD-622C-45C8-8F70-2A9996763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965CFA-C45A-4B9E-A154-706774244FE6}"/>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19393152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3034238218"/>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grpSp>
        <p:nvGrpSpPr>
          <p:cNvPr id="30" name="Group 29">
            <a:extLst>
              <a:ext uri="{FF2B5EF4-FFF2-40B4-BE49-F238E27FC236}">
                <a16:creationId xmlns:a16="http://schemas.microsoft.com/office/drawing/2014/main" id="{55EEA3F2-C909-4275-956A-5518D341D424}"/>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619F8D2D-E0FF-4267-BB4C-23E0F19AA0F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0BDA8F6-D1EC-4590-8515-7F2E0D9EE11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8E570DBD-3EC7-4EE8-886A-A6498BEC37F4}"/>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B1656288-29CD-4B95-A46B-7B8DA786095F}"/>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C3894AF9-2B03-4231-9AEA-EC49F5E194E0}"/>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F1C43784-6F73-4D9F-8497-B40FDBB854E4}"/>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E031C0BD-B701-4255-B53D-1A0FB806633C}"/>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1F07466D-8C2C-4286-9984-9193301353E7}"/>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F2700776-9B5A-4A2C-BA8E-E8C5B03A090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2" name="Freeform 14">
              <a:extLst>
                <a:ext uri="{FF2B5EF4-FFF2-40B4-BE49-F238E27FC236}">
                  <a16:creationId xmlns:a16="http://schemas.microsoft.com/office/drawing/2014/main" id="{1D768AB6-AEBA-4689-BCE3-70447F634D0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727136334"/>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Divider - Deloitte green accent 3">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000769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740676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3317075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0" y="1705670"/>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800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9689338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00449860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3387129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6210391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3326078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856F-77E8-45D8-A64D-65AEC6FC90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5E4026-F53F-48FE-825E-A94E71AEA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3CAD8-A2A4-4907-B692-C40D3DF451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3A6FC-B0FD-47A8-886D-1DE807B4D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7DB20-5DF4-42C1-B84F-867AFAD58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979B68-A24E-41BE-A30F-783C2003C4DF}"/>
              </a:ext>
            </a:extLst>
          </p:cNvPr>
          <p:cNvSpPr>
            <a:spLocks noGrp="1"/>
          </p:cNvSpPr>
          <p:nvPr>
            <p:ph type="dt" sz="half" idx="10"/>
          </p:nvPr>
        </p:nvSpPr>
        <p:spPr/>
        <p:txBody>
          <a:bodyPr/>
          <a:lstStyle/>
          <a:p>
            <a:fld id="{7B93DFD4-062E-469D-BD26-66E6AC2C80A5}" type="datetimeFigureOut">
              <a:rPr lang="en-US" smtClean="0"/>
              <a:t>4/7/2023</a:t>
            </a:fld>
            <a:endParaRPr lang="en-US"/>
          </a:p>
        </p:txBody>
      </p:sp>
      <p:sp>
        <p:nvSpPr>
          <p:cNvPr id="8" name="Footer Placeholder 7">
            <a:extLst>
              <a:ext uri="{FF2B5EF4-FFF2-40B4-BE49-F238E27FC236}">
                <a16:creationId xmlns:a16="http://schemas.microsoft.com/office/drawing/2014/main" id="{D517A6B3-A6A8-47BF-8B92-2A4D5F73E3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BA1BCA-D702-4BE0-BC7E-0DDD3C4936DC}"/>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12370626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p>
        </p:txBody>
      </p:sp>
      <p:sp>
        <p:nvSpPr>
          <p:cNvPr id="18" name="Text Placeholder 8"/>
          <p:cNvSpPr>
            <a:spLocks noGrp="1"/>
          </p:cNvSpPr>
          <p:nvPr>
            <p:ph type="body" sz="quarter" idx="18"/>
          </p:nvPr>
        </p:nvSpPr>
        <p:spPr>
          <a:xfrm>
            <a:off x="501650"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noAutofit/>
          </a:bodyPr>
          <a:lstStyle/>
          <a:p>
            <a:r>
              <a:rPr lang="en-US" noProof="0"/>
              <a:t>Click icon to add chart</a:t>
            </a:r>
          </a:p>
        </p:txBody>
      </p:sp>
      <p:sp>
        <p:nvSpPr>
          <p:cNvPr id="8" name="Text Placeholder 8"/>
          <p:cNvSpPr>
            <a:spLocks noGrp="1"/>
          </p:cNvSpPr>
          <p:nvPr>
            <p:ph type="body" sz="quarter" idx="20"/>
          </p:nvPr>
        </p:nvSpPr>
        <p:spPr>
          <a:xfrm>
            <a:off x="4321226"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noAutofit/>
          </a:bodyPr>
          <a:lstStyle/>
          <a:p>
            <a:r>
              <a:rPr lang="en-US" noProof="0"/>
              <a:t>Click icon to add chart</a:t>
            </a:r>
          </a:p>
        </p:txBody>
      </p:sp>
      <p:sp>
        <p:nvSpPr>
          <p:cNvPr id="10" name="Text Placeholder 8"/>
          <p:cNvSpPr>
            <a:spLocks noGrp="1"/>
          </p:cNvSpPr>
          <p:nvPr>
            <p:ph type="body" sz="quarter" idx="22"/>
          </p:nvPr>
        </p:nvSpPr>
        <p:spPr>
          <a:xfrm>
            <a:off x="8140801"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152660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29036838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90759753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9771543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Only - Black">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solidFill>
                  <a:schemeClr val="bg1"/>
                </a:solidFill>
                <a:latin typeface="+mj-lt"/>
              </a:defRPr>
            </a:lvl1pPr>
          </a:lstStyle>
          <a:p>
            <a:r>
              <a:rPr lang="en-US"/>
              <a:t>Click to add title</a:t>
            </a:r>
          </a:p>
        </p:txBody>
      </p:sp>
      <p:sp>
        <p:nvSpPr>
          <p:cNvPr id="3" name="CaseCode">
            <a:extLst>
              <a:ext uri="{FF2B5EF4-FFF2-40B4-BE49-F238E27FC236}">
                <a16:creationId xmlns:a16="http://schemas.microsoft.com/office/drawing/2014/main" id="{4D067F15-7090-4FD4-8B55-76CB78DD9BD0}"/>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528499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mp; subtitle - Black">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1" name="Title Placeholder 1"/>
          <p:cNvSpPr>
            <a:spLocks noGrp="1"/>
          </p:cNvSpPr>
          <p:nvPr>
            <p:ph type="title" hasCustomPrompt="1"/>
          </p:nvPr>
        </p:nvSpPr>
        <p:spPr>
          <a:xfrm>
            <a:off x="528000" y="295683"/>
            <a:ext cx="11136000" cy="355917"/>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Tree>
    <p:extLst>
      <p:ext uri="{BB962C8B-B14F-4D97-AF65-F5344CB8AC3E}">
        <p14:creationId xmlns:p14="http://schemas.microsoft.com/office/powerpoint/2010/main" val="33731286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Qualifications 2 x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7888"/>
          </a:xfrm>
        </p:spPr>
        <p:txBody>
          <a:bodyPr/>
          <a:lstStyle/>
          <a:p>
            <a:r>
              <a:rPr lang="en-US"/>
              <a:t>Click to edit Master title style</a:t>
            </a:r>
            <a:endParaRPr lang="en-GB"/>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6" name="Text Placeholder 8"/>
          <p:cNvSpPr>
            <a:spLocks noGrp="1"/>
          </p:cNvSpPr>
          <p:nvPr>
            <p:ph type="body" sz="quarter" idx="13" hasCustomPrompt="1"/>
          </p:nvPr>
        </p:nvSpPr>
        <p:spPr>
          <a:xfrm>
            <a:off x="501651" y="651600"/>
            <a:ext cx="11197501" cy="594360"/>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Tree>
    <p:extLst>
      <p:ext uri="{BB962C8B-B14F-4D97-AF65-F5344CB8AC3E}">
        <p14:creationId xmlns:p14="http://schemas.microsoft.com/office/powerpoint/2010/main" val="171947264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2 chart">
    <p:bg>
      <p:bgRef idx="1001">
        <a:schemeClr val="bg1"/>
      </p:bgRef>
    </p:bg>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hart Placeholder 2"/>
          <p:cNvSpPr>
            <a:spLocks noGrp="1"/>
          </p:cNvSpPr>
          <p:nvPr>
            <p:ph type="chart" sz="quarter" idx="21"/>
          </p:nvPr>
        </p:nvSpPr>
        <p:spPr>
          <a:xfrm>
            <a:off x="6338155" y="2125013"/>
            <a:ext cx="5325845" cy="3996000"/>
          </a:xfrm>
        </p:spPr>
        <p:txBody>
          <a:bodyPr/>
          <a:lstStyle/>
          <a:p>
            <a:endParaRPr lang="en-GB"/>
          </a:p>
        </p:txBody>
      </p:sp>
      <p:sp>
        <p:nvSpPr>
          <p:cNvPr id="6" name="Text Placeholder 5"/>
          <p:cNvSpPr>
            <a:spLocks noGrp="1"/>
          </p:cNvSpPr>
          <p:nvPr>
            <p:ph type="body" sz="quarter" idx="22"/>
          </p:nvPr>
        </p:nvSpPr>
        <p:spPr>
          <a:xfrm>
            <a:off x="6338157" y="1700213"/>
            <a:ext cx="5325844" cy="385762"/>
          </a:xfrm>
        </p:spPr>
        <p:txBody>
          <a:bodyPr/>
          <a:lstStyle/>
          <a:p>
            <a:pPr lvl="0"/>
            <a:r>
              <a:rPr lang="en-US"/>
              <a:t>Click to edit Master text styles</a:t>
            </a:r>
          </a:p>
        </p:txBody>
      </p:sp>
      <p:sp>
        <p:nvSpPr>
          <p:cNvPr id="15"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2920" y="2125013"/>
            <a:ext cx="5316825" cy="3996000"/>
          </a:xfrm>
        </p:spPr>
        <p:txBody>
          <a:bodyPr/>
          <a:lstStyle/>
          <a:p>
            <a:endParaRPr lang="en-GB"/>
          </a:p>
        </p:txBody>
      </p:sp>
      <p:sp>
        <p:nvSpPr>
          <p:cNvPr id="12" name="Text Placeholder 5"/>
          <p:cNvSpPr>
            <a:spLocks noGrp="1"/>
          </p:cNvSpPr>
          <p:nvPr>
            <p:ph type="body" sz="quarter" idx="25"/>
          </p:nvPr>
        </p:nvSpPr>
        <p:spPr>
          <a:xfrm>
            <a:off x="502920" y="1700213"/>
            <a:ext cx="5319272" cy="385762"/>
          </a:xfrm>
        </p:spPr>
        <p:txBody>
          <a:bodyPr/>
          <a:lstStyle/>
          <a:p>
            <a:pPr lvl="0"/>
            <a:r>
              <a:rPr lang="en-US"/>
              <a:t>Click to edit Master text styles</a:t>
            </a:r>
          </a:p>
        </p:txBody>
      </p:sp>
    </p:spTree>
    <p:extLst>
      <p:ext uri="{BB962C8B-B14F-4D97-AF65-F5344CB8AC3E}">
        <p14:creationId xmlns:p14="http://schemas.microsoft.com/office/powerpoint/2010/main" val="9542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subtitle &amp; chart">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2000"/>
            <a:ext cx="11145628" cy="4069013"/>
          </a:xfrm>
          <a:prstGeom prst="rect">
            <a:avLst/>
          </a:prstGeom>
        </p:spPr>
        <p:txBody>
          <a:bodyPr/>
          <a:lstStyle/>
          <a:p>
            <a:endParaRPr lang="en-GB"/>
          </a:p>
        </p:txBody>
      </p:sp>
      <p:sp>
        <p:nvSpPr>
          <p:cNvPr id="18" name="Text Placeholder 8"/>
          <p:cNvSpPr>
            <a:spLocks noGrp="1"/>
          </p:cNvSpPr>
          <p:nvPr>
            <p:ph type="body" sz="quarter" idx="18"/>
          </p:nvPr>
        </p:nvSpPr>
        <p:spPr>
          <a:xfrm>
            <a:off x="502920" y="1700214"/>
            <a:ext cx="11136001" cy="357187"/>
          </a:xfrm>
        </p:spPr>
        <p:txBody>
          <a:bodyPr/>
          <a:lstStyle/>
          <a:p>
            <a:pPr lvl="0"/>
            <a:r>
              <a:rPr lang="en-US"/>
              <a:t>Click to edit Master text styles</a:t>
            </a:r>
          </a:p>
        </p:txBody>
      </p:sp>
      <p:sp>
        <p:nvSpPr>
          <p:cNvPr id="19"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39308698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 chart - Black">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1999"/>
            <a:ext cx="3522776" cy="4069014"/>
          </a:xfrm>
          <a:prstGeom prst="rect">
            <a:avLst/>
          </a:prstGeom>
        </p:spPr>
        <p:txBody>
          <a:bodyPr/>
          <a:lstStyle/>
          <a:p>
            <a:endParaRPr lang="en-GB"/>
          </a:p>
        </p:txBody>
      </p:sp>
      <p:sp>
        <p:nvSpPr>
          <p:cNvPr id="18" name="Text Placeholder 8"/>
          <p:cNvSpPr>
            <a:spLocks noGrp="1"/>
          </p:cNvSpPr>
          <p:nvPr>
            <p:ph type="body" sz="quarter" idx="18"/>
          </p:nvPr>
        </p:nvSpPr>
        <p:spPr>
          <a:xfrm>
            <a:off x="502920" y="1700214"/>
            <a:ext cx="3537600" cy="357187"/>
          </a:xfrm>
        </p:spPr>
        <p:txBody>
          <a:bodyPr/>
          <a:lstStyle/>
          <a:p>
            <a:pPr lvl="0"/>
            <a:r>
              <a:rPr lang="en-US"/>
              <a:t>Click to edit Master text styles</a:t>
            </a:r>
          </a:p>
        </p:txBody>
      </p:sp>
      <p:sp>
        <p:nvSpPr>
          <p:cNvPr id="7" name="Chart Placeholder 3"/>
          <p:cNvSpPr>
            <a:spLocks noGrp="1"/>
          </p:cNvSpPr>
          <p:nvPr>
            <p:ph type="chart" sz="quarter" idx="19"/>
          </p:nvPr>
        </p:nvSpPr>
        <p:spPr>
          <a:xfrm>
            <a:off x="4327200" y="2051999"/>
            <a:ext cx="3537600" cy="4069014"/>
          </a:xfrm>
          <a:prstGeom prst="rect">
            <a:avLst/>
          </a:prstGeom>
        </p:spPr>
        <p:txBody>
          <a:bodyPr/>
          <a:lstStyle/>
          <a:p>
            <a:endParaRPr lang="en-GB"/>
          </a:p>
        </p:txBody>
      </p:sp>
      <p:sp>
        <p:nvSpPr>
          <p:cNvPr id="8" name="Text Placeholder 8"/>
          <p:cNvSpPr>
            <a:spLocks noGrp="1"/>
          </p:cNvSpPr>
          <p:nvPr>
            <p:ph type="body" sz="quarter" idx="20"/>
          </p:nvPr>
        </p:nvSpPr>
        <p:spPr>
          <a:xfrm>
            <a:off x="4327199" y="1700214"/>
            <a:ext cx="3537600" cy="357187"/>
          </a:xfrm>
        </p:spPr>
        <p:txBody>
          <a:bodyPr/>
          <a:lstStyle/>
          <a:p>
            <a:pPr lvl="0"/>
            <a:r>
              <a:rPr lang="en-US"/>
              <a:t>Click to edit Master text styles</a:t>
            </a:r>
          </a:p>
        </p:txBody>
      </p:sp>
      <p:sp>
        <p:nvSpPr>
          <p:cNvPr id="9" name="Chart Placeholder 3"/>
          <p:cNvSpPr>
            <a:spLocks noGrp="1"/>
          </p:cNvSpPr>
          <p:nvPr>
            <p:ph type="chart" sz="quarter" idx="21"/>
          </p:nvPr>
        </p:nvSpPr>
        <p:spPr>
          <a:xfrm>
            <a:off x="8144286" y="2051999"/>
            <a:ext cx="3522781" cy="4069014"/>
          </a:xfrm>
          <a:prstGeom prst="rect">
            <a:avLst/>
          </a:prstGeom>
        </p:spPr>
        <p:txBody>
          <a:bodyPr/>
          <a:lstStyle/>
          <a:p>
            <a:endParaRPr lang="en-GB"/>
          </a:p>
        </p:txBody>
      </p:sp>
      <p:sp>
        <p:nvSpPr>
          <p:cNvPr id="10" name="Text Placeholder 8"/>
          <p:cNvSpPr>
            <a:spLocks noGrp="1"/>
          </p:cNvSpPr>
          <p:nvPr>
            <p:ph type="body" sz="quarter" idx="22"/>
          </p:nvPr>
        </p:nvSpPr>
        <p:spPr>
          <a:xfrm>
            <a:off x="8144286" y="1700214"/>
            <a:ext cx="3540671" cy="357187"/>
          </a:xfrm>
        </p:spPr>
        <p:txBody>
          <a:bodyPr/>
          <a:lstStyle/>
          <a:p>
            <a:pPr lvl="0"/>
            <a:r>
              <a:rPr lang="en-US"/>
              <a:t>Click to edit Master text styles</a:t>
            </a:r>
          </a:p>
        </p:txBody>
      </p:sp>
      <p:sp>
        <p:nvSpPr>
          <p:cNvPr id="12"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16073341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FFD2-FFB1-42FA-B612-65742BB5E1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7D4552-1702-4C8E-9DA8-A1E4E07FDFAE}"/>
              </a:ext>
            </a:extLst>
          </p:cNvPr>
          <p:cNvSpPr>
            <a:spLocks noGrp="1"/>
          </p:cNvSpPr>
          <p:nvPr>
            <p:ph type="dt" sz="half" idx="10"/>
          </p:nvPr>
        </p:nvSpPr>
        <p:spPr/>
        <p:txBody>
          <a:bodyPr/>
          <a:lstStyle/>
          <a:p>
            <a:fld id="{7B93DFD4-062E-469D-BD26-66E6AC2C80A5}" type="datetimeFigureOut">
              <a:rPr lang="en-US" smtClean="0"/>
              <a:t>4/7/2023</a:t>
            </a:fld>
            <a:endParaRPr lang="en-US"/>
          </a:p>
        </p:txBody>
      </p:sp>
      <p:sp>
        <p:nvSpPr>
          <p:cNvPr id="4" name="Footer Placeholder 3">
            <a:extLst>
              <a:ext uri="{FF2B5EF4-FFF2-40B4-BE49-F238E27FC236}">
                <a16:creationId xmlns:a16="http://schemas.microsoft.com/office/drawing/2014/main" id="{4E58123B-368F-4EC4-9986-EEF10E0A6A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288034-E62D-4827-9AD1-00C10731650A}"/>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11294030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Tree>
    <p:extLst>
      <p:ext uri="{BB962C8B-B14F-4D97-AF65-F5344CB8AC3E}">
        <p14:creationId xmlns:p14="http://schemas.microsoft.com/office/powerpoint/2010/main" val="34215341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Title, subtitle, 1 column text with charts">
    <p:bg>
      <p:bgRef idx="1001">
        <a:schemeClr val="bg1"/>
      </p:bgRef>
    </p:bg>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9" name="Title Placeholder 1"/>
          <p:cNvSpPr>
            <a:spLocks noGrp="1"/>
          </p:cNvSpPr>
          <p:nvPr>
            <p:ph type="title" hasCustomPrompt="1"/>
          </p:nvPr>
        </p:nvSpPr>
        <p:spPr>
          <a:xfrm>
            <a:off x="502920" y="320040"/>
            <a:ext cx="1113600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0" name="Text Placeholder 18"/>
          <p:cNvSpPr>
            <a:spLocks noGrp="1"/>
          </p:cNvSpPr>
          <p:nvPr>
            <p:ph idx="1"/>
          </p:nvPr>
        </p:nvSpPr>
        <p:spPr>
          <a:xfrm>
            <a:off x="502919" y="1700213"/>
            <a:ext cx="11164147" cy="4681538"/>
          </a:xfrm>
          <a:prstGeom prst="rect">
            <a:avLst/>
          </a:prstGeom>
        </p:spPr>
        <p:txBody>
          <a:bodyPr vert="horz" lIns="0" tIns="0" rIns="0" bIns="0" rtlCol="0">
            <a:normAutofit/>
          </a:bodyPr>
          <a:lstStyle>
            <a:lvl1pPr>
              <a:defRPr sz="13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GB"/>
              <a:t>Seventh level</a:t>
            </a:r>
          </a:p>
          <a:p>
            <a:pPr lvl="7"/>
            <a:r>
              <a:rPr lang="en-GB"/>
              <a:t>Eighth level</a:t>
            </a:r>
          </a:p>
          <a:p>
            <a:pPr lvl="8"/>
            <a:r>
              <a:rPr lang="en-GB"/>
              <a:t>Ninth level</a:t>
            </a:r>
          </a:p>
        </p:txBody>
      </p:sp>
      <p:sp>
        <p:nvSpPr>
          <p:cNvPr id="5" name="TextBox 4"/>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3871307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4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46563349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18951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a:t>Click to edit Master text styles</a:t>
            </a:r>
          </a:p>
        </p:txBody>
      </p:sp>
      <p:grpSp>
        <p:nvGrpSpPr>
          <p:cNvPr id="16" name="Group 15">
            <a:extLst>
              <a:ext uri="{FF2B5EF4-FFF2-40B4-BE49-F238E27FC236}">
                <a16:creationId xmlns:a16="http://schemas.microsoft.com/office/drawing/2014/main" id="{04997566-12DB-42C6-84E6-8E749C2312C6}"/>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0342BD48-5C4F-4819-BD37-89A6717CB903}"/>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A45883A3-A15B-4670-8B4D-F88093CD473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4A348EF0-ADC4-462A-90A0-4CFC003519D3}"/>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a:extLst>
                <a:ext uri="{FF2B5EF4-FFF2-40B4-BE49-F238E27FC236}">
                  <a16:creationId xmlns:a16="http://schemas.microsoft.com/office/drawing/2014/main" id="{A79EC0B1-EA9D-4403-8E95-16D34E280DB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a:extLst>
                <a:ext uri="{FF2B5EF4-FFF2-40B4-BE49-F238E27FC236}">
                  <a16:creationId xmlns:a16="http://schemas.microsoft.com/office/drawing/2014/main" id="{61703B8D-1192-427B-A844-72937E693816}"/>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a:extLst>
                <a:ext uri="{FF2B5EF4-FFF2-40B4-BE49-F238E27FC236}">
                  <a16:creationId xmlns:a16="http://schemas.microsoft.com/office/drawing/2014/main" id="{64D1D140-37E4-4FDD-AE02-1774414EBCBB}"/>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a:extLst>
                <a:ext uri="{FF2B5EF4-FFF2-40B4-BE49-F238E27FC236}">
                  <a16:creationId xmlns:a16="http://schemas.microsoft.com/office/drawing/2014/main" id="{7C6572CF-06BE-469A-81CE-8D5296B315AB}"/>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a:extLst>
                <a:ext uri="{FF2B5EF4-FFF2-40B4-BE49-F238E27FC236}">
                  <a16:creationId xmlns:a16="http://schemas.microsoft.com/office/drawing/2014/main" id="{E43F102F-68A0-410F-B141-874D3FF27FE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a:extLst>
                <a:ext uri="{FF2B5EF4-FFF2-40B4-BE49-F238E27FC236}">
                  <a16:creationId xmlns:a16="http://schemas.microsoft.com/office/drawing/2014/main" id="{52FA796B-05A6-4597-A863-F044BEB0670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a:extLst>
                <a:ext uri="{FF2B5EF4-FFF2-40B4-BE49-F238E27FC236}">
                  <a16:creationId xmlns:a16="http://schemas.microsoft.com/office/drawing/2014/main" id="{CBD083F0-A3F9-415E-87B8-E17B452B56E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2217544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804283624"/>
      </p:ext>
    </p:extLst>
  </p:cSld>
  <p:clrMapOvr>
    <a:masterClrMapping/>
  </p:clrMapOvr>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05071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4283591266"/>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3444811863"/>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grpSp>
        <p:nvGrpSpPr>
          <p:cNvPr id="30" name="Group 29">
            <a:extLst>
              <a:ext uri="{FF2B5EF4-FFF2-40B4-BE49-F238E27FC236}">
                <a16:creationId xmlns:a16="http://schemas.microsoft.com/office/drawing/2014/main" id="{55EEA3F2-C909-4275-956A-5518D341D424}"/>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619F8D2D-E0FF-4267-BB4C-23E0F19AA0F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0BDA8F6-D1EC-4590-8515-7F2E0D9EE11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8E570DBD-3EC7-4EE8-886A-A6498BEC37F4}"/>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B1656288-29CD-4B95-A46B-7B8DA786095F}"/>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C3894AF9-2B03-4231-9AEA-EC49F5E194E0}"/>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F1C43784-6F73-4D9F-8497-B40FDBB854E4}"/>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E031C0BD-B701-4255-B53D-1A0FB806633C}"/>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1F07466D-8C2C-4286-9984-9193301353E7}"/>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F2700776-9B5A-4A2C-BA8E-E8C5B03A090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2" name="Freeform 14">
              <a:extLst>
                <a:ext uri="{FF2B5EF4-FFF2-40B4-BE49-F238E27FC236}">
                  <a16:creationId xmlns:a16="http://schemas.microsoft.com/office/drawing/2014/main" id="{1D768AB6-AEBA-4689-BCE3-70447F634D0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57414035"/>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AF9700-A783-4EE9-A8A3-A9B18195E40C}"/>
              </a:ext>
            </a:extLst>
          </p:cNvPr>
          <p:cNvSpPr>
            <a:spLocks noGrp="1"/>
          </p:cNvSpPr>
          <p:nvPr>
            <p:ph type="dt" sz="half" idx="10"/>
          </p:nvPr>
        </p:nvSpPr>
        <p:spPr/>
        <p:txBody>
          <a:bodyPr/>
          <a:lstStyle/>
          <a:p>
            <a:fld id="{7B93DFD4-062E-469D-BD26-66E6AC2C80A5}" type="datetimeFigureOut">
              <a:rPr lang="en-US" smtClean="0"/>
              <a:t>4/7/2023</a:t>
            </a:fld>
            <a:endParaRPr lang="en-US"/>
          </a:p>
        </p:txBody>
      </p:sp>
      <p:sp>
        <p:nvSpPr>
          <p:cNvPr id="3" name="Footer Placeholder 2">
            <a:extLst>
              <a:ext uri="{FF2B5EF4-FFF2-40B4-BE49-F238E27FC236}">
                <a16:creationId xmlns:a16="http://schemas.microsoft.com/office/drawing/2014/main" id="{79918B82-817B-4375-B61F-10F5A34B1D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DA621B-579A-42D3-8871-181E87A80FCE}"/>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385875584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Divider - Deloitte green accent 3">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980949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369542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487143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0" y="1705670"/>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800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6745660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9968511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42602008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63603153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905154586"/>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p>
        </p:txBody>
      </p:sp>
      <p:sp>
        <p:nvSpPr>
          <p:cNvPr id="18" name="Text Placeholder 8"/>
          <p:cNvSpPr>
            <a:spLocks noGrp="1"/>
          </p:cNvSpPr>
          <p:nvPr>
            <p:ph type="body" sz="quarter" idx="18"/>
          </p:nvPr>
        </p:nvSpPr>
        <p:spPr>
          <a:xfrm>
            <a:off x="501650"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noAutofit/>
          </a:bodyPr>
          <a:lstStyle/>
          <a:p>
            <a:r>
              <a:rPr lang="en-US" noProof="0"/>
              <a:t>Click icon to add chart</a:t>
            </a:r>
          </a:p>
        </p:txBody>
      </p:sp>
      <p:sp>
        <p:nvSpPr>
          <p:cNvPr id="8" name="Text Placeholder 8"/>
          <p:cNvSpPr>
            <a:spLocks noGrp="1"/>
          </p:cNvSpPr>
          <p:nvPr>
            <p:ph type="body" sz="quarter" idx="20"/>
          </p:nvPr>
        </p:nvSpPr>
        <p:spPr>
          <a:xfrm>
            <a:off x="4321226"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noAutofit/>
          </a:bodyPr>
          <a:lstStyle/>
          <a:p>
            <a:r>
              <a:rPr lang="en-US" noProof="0"/>
              <a:t>Click icon to add chart</a:t>
            </a:r>
          </a:p>
        </p:txBody>
      </p:sp>
      <p:sp>
        <p:nvSpPr>
          <p:cNvPr id="10" name="Text Placeholder 8"/>
          <p:cNvSpPr>
            <a:spLocks noGrp="1"/>
          </p:cNvSpPr>
          <p:nvPr>
            <p:ph type="body" sz="quarter" idx="22"/>
          </p:nvPr>
        </p:nvSpPr>
        <p:spPr>
          <a:xfrm>
            <a:off x="8140801"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71268100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1870235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D631-19AC-4D15-8DF2-5109C1923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0D1A63-9432-48E6-95D0-0938148172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81FF9C-ED40-4F85-ABB9-B8F16B873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47749-AD8C-4395-9089-39BB1A7E856E}"/>
              </a:ext>
            </a:extLst>
          </p:cNvPr>
          <p:cNvSpPr>
            <a:spLocks noGrp="1"/>
          </p:cNvSpPr>
          <p:nvPr>
            <p:ph type="dt" sz="half" idx="10"/>
          </p:nvPr>
        </p:nvSpPr>
        <p:spPr/>
        <p:txBody>
          <a:bodyPr/>
          <a:lstStyle/>
          <a:p>
            <a:fld id="{7B93DFD4-062E-469D-BD26-66E6AC2C80A5}" type="datetimeFigureOut">
              <a:rPr lang="en-US" smtClean="0"/>
              <a:t>4/7/2023</a:t>
            </a:fld>
            <a:endParaRPr lang="en-US"/>
          </a:p>
        </p:txBody>
      </p:sp>
      <p:sp>
        <p:nvSpPr>
          <p:cNvPr id="6" name="Footer Placeholder 5">
            <a:extLst>
              <a:ext uri="{FF2B5EF4-FFF2-40B4-BE49-F238E27FC236}">
                <a16:creationId xmlns:a16="http://schemas.microsoft.com/office/drawing/2014/main" id="{443DA013-D8F1-45A4-ADA4-59F815FE55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8199A-20CE-4331-9E78-6164A3352988}"/>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419040633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95074929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33125024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Only - Black">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solidFill>
                  <a:schemeClr val="bg1"/>
                </a:solidFill>
                <a:latin typeface="+mj-lt"/>
              </a:defRPr>
            </a:lvl1pPr>
          </a:lstStyle>
          <a:p>
            <a:r>
              <a:rPr lang="en-US"/>
              <a:t>Click to add title</a:t>
            </a:r>
          </a:p>
        </p:txBody>
      </p:sp>
      <p:sp>
        <p:nvSpPr>
          <p:cNvPr id="3" name="CaseCode">
            <a:extLst>
              <a:ext uri="{FF2B5EF4-FFF2-40B4-BE49-F238E27FC236}">
                <a16:creationId xmlns:a16="http://schemas.microsoft.com/office/drawing/2014/main" id="{4D067F15-7090-4FD4-8B55-76CB78DD9BD0}"/>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7815462"/>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itle &amp; subtitle - Black">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1" name="Title Placeholder 1"/>
          <p:cNvSpPr>
            <a:spLocks noGrp="1"/>
          </p:cNvSpPr>
          <p:nvPr>
            <p:ph type="title" hasCustomPrompt="1"/>
          </p:nvPr>
        </p:nvSpPr>
        <p:spPr>
          <a:xfrm>
            <a:off x="528000" y="295683"/>
            <a:ext cx="11136000" cy="355917"/>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Tree>
    <p:extLst>
      <p:ext uri="{BB962C8B-B14F-4D97-AF65-F5344CB8AC3E}">
        <p14:creationId xmlns:p14="http://schemas.microsoft.com/office/powerpoint/2010/main" val="34549945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Qualifications 2 x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7888"/>
          </a:xfrm>
        </p:spPr>
        <p:txBody>
          <a:bodyPr/>
          <a:lstStyle/>
          <a:p>
            <a:r>
              <a:rPr lang="en-US"/>
              <a:t>Click to edit Master title style</a:t>
            </a:r>
            <a:endParaRPr lang="en-GB"/>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6" name="Text Placeholder 8"/>
          <p:cNvSpPr>
            <a:spLocks noGrp="1"/>
          </p:cNvSpPr>
          <p:nvPr>
            <p:ph type="body" sz="quarter" idx="13" hasCustomPrompt="1"/>
          </p:nvPr>
        </p:nvSpPr>
        <p:spPr>
          <a:xfrm>
            <a:off x="501651" y="651600"/>
            <a:ext cx="11197501" cy="594360"/>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Tree>
    <p:extLst>
      <p:ext uri="{BB962C8B-B14F-4D97-AF65-F5344CB8AC3E}">
        <p14:creationId xmlns:p14="http://schemas.microsoft.com/office/powerpoint/2010/main" val="1448542031"/>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2 chart">
    <p:bg>
      <p:bgRef idx="1001">
        <a:schemeClr val="bg1"/>
      </p:bgRef>
    </p:bg>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hart Placeholder 2"/>
          <p:cNvSpPr>
            <a:spLocks noGrp="1"/>
          </p:cNvSpPr>
          <p:nvPr>
            <p:ph type="chart" sz="quarter" idx="21"/>
          </p:nvPr>
        </p:nvSpPr>
        <p:spPr>
          <a:xfrm>
            <a:off x="6338155" y="2125013"/>
            <a:ext cx="5325845" cy="3996000"/>
          </a:xfrm>
        </p:spPr>
        <p:txBody>
          <a:bodyPr/>
          <a:lstStyle/>
          <a:p>
            <a:endParaRPr lang="en-GB"/>
          </a:p>
        </p:txBody>
      </p:sp>
      <p:sp>
        <p:nvSpPr>
          <p:cNvPr id="6" name="Text Placeholder 5"/>
          <p:cNvSpPr>
            <a:spLocks noGrp="1"/>
          </p:cNvSpPr>
          <p:nvPr>
            <p:ph type="body" sz="quarter" idx="22"/>
          </p:nvPr>
        </p:nvSpPr>
        <p:spPr>
          <a:xfrm>
            <a:off x="6338157" y="1700213"/>
            <a:ext cx="5325844" cy="385762"/>
          </a:xfrm>
        </p:spPr>
        <p:txBody>
          <a:bodyPr/>
          <a:lstStyle/>
          <a:p>
            <a:pPr lvl="0"/>
            <a:r>
              <a:rPr lang="en-US"/>
              <a:t>Click to edit Master text styles</a:t>
            </a:r>
          </a:p>
        </p:txBody>
      </p:sp>
      <p:sp>
        <p:nvSpPr>
          <p:cNvPr id="15"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2920" y="2125013"/>
            <a:ext cx="5316825" cy="3996000"/>
          </a:xfrm>
        </p:spPr>
        <p:txBody>
          <a:bodyPr/>
          <a:lstStyle/>
          <a:p>
            <a:endParaRPr lang="en-GB"/>
          </a:p>
        </p:txBody>
      </p:sp>
      <p:sp>
        <p:nvSpPr>
          <p:cNvPr id="12" name="Text Placeholder 5"/>
          <p:cNvSpPr>
            <a:spLocks noGrp="1"/>
          </p:cNvSpPr>
          <p:nvPr>
            <p:ph type="body" sz="quarter" idx="25"/>
          </p:nvPr>
        </p:nvSpPr>
        <p:spPr>
          <a:xfrm>
            <a:off x="502920" y="1700213"/>
            <a:ext cx="5319272" cy="385762"/>
          </a:xfrm>
        </p:spPr>
        <p:txBody>
          <a:bodyPr/>
          <a:lstStyle/>
          <a:p>
            <a:pPr lvl="0"/>
            <a:r>
              <a:rPr lang="en-US"/>
              <a:t>Click to edit Master text styles</a:t>
            </a:r>
          </a:p>
        </p:txBody>
      </p:sp>
    </p:spTree>
    <p:extLst>
      <p:ext uri="{BB962C8B-B14F-4D97-AF65-F5344CB8AC3E}">
        <p14:creationId xmlns:p14="http://schemas.microsoft.com/office/powerpoint/2010/main" val="25522345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Title, subtitle &amp; chart">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2000"/>
            <a:ext cx="11145628" cy="4069013"/>
          </a:xfrm>
          <a:prstGeom prst="rect">
            <a:avLst/>
          </a:prstGeom>
        </p:spPr>
        <p:txBody>
          <a:bodyPr/>
          <a:lstStyle/>
          <a:p>
            <a:endParaRPr lang="en-GB"/>
          </a:p>
        </p:txBody>
      </p:sp>
      <p:sp>
        <p:nvSpPr>
          <p:cNvPr id="18" name="Text Placeholder 8"/>
          <p:cNvSpPr>
            <a:spLocks noGrp="1"/>
          </p:cNvSpPr>
          <p:nvPr>
            <p:ph type="body" sz="quarter" idx="18"/>
          </p:nvPr>
        </p:nvSpPr>
        <p:spPr>
          <a:xfrm>
            <a:off x="502920" y="1700214"/>
            <a:ext cx="11136001" cy="357187"/>
          </a:xfrm>
        </p:spPr>
        <p:txBody>
          <a:bodyPr/>
          <a:lstStyle/>
          <a:p>
            <a:pPr lvl="0"/>
            <a:r>
              <a:rPr lang="en-US"/>
              <a:t>Click to edit Master text styles</a:t>
            </a:r>
          </a:p>
        </p:txBody>
      </p:sp>
      <p:sp>
        <p:nvSpPr>
          <p:cNvPr id="19"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1762578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3 chart - Black">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1999"/>
            <a:ext cx="3522776" cy="4069014"/>
          </a:xfrm>
          <a:prstGeom prst="rect">
            <a:avLst/>
          </a:prstGeom>
        </p:spPr>
        <p:txBody>
          <a:bodyPr/>
          <a:lstStyle/>
          <a:p>
            <a:endParaRPr lang="en-GB"/>
          </a:p>
        </p:txBody>
      </p:sp>
      <p:sp>
        <p:nvSpPr>
          <p:cNvPr id="18" name="Text Placeholder 8"/>
          <p:cNvSpPr>
            <a:spLocks noGrp="1"/>
          </p:cNvSpPr>
          <p:nvPr>
            <p:ph type="body" sz="quarter" idx="18"/>
          </p:nvPr>
        </p:nvSpPr>
        <p:spPr>
          <a:xfrm>
            <a:off x="502920" y="1700214"/>
            <a:ext cx="3537600" cy="357187"/>
          </a:xfrm>
        </p:spPr>
        <p:txBody>
          <a:bodyPr/>
          <a:lstStyle/>
          <a:p>
            <a:pPr lvl="0"/>
            <a:r>
              <a:rPr lang="en-US"/>
              <a:t>Click to edit Master text styles</a:t>
            </a:r>
          </a:p>
        </p:txBody>
      </p:sp>
      <p:sp>
        <p:nvSpPr>
          <p:cNvPr id="7" name="Chart Placeholder 3"/>
          <p:cNvSpPr>
            <a:spLocks noGrp="1"/>
          </p:cNvSpPr>
          <p:nvPr>
            <p:ph type="chart" sz="quarter" idx="19"/>
          </p:nvPr>
        </p:nvSpPr>
        <p:spPr>
          <a:xfrm>
            <a:off x="4327200" y="2051999"/>
            <a:ext cx="3537600" cy="4069014"/>
          </a:xfrm>
          <a:prstGeom prst="rect">
            <a:avLst/>
          </a:prstGeom>
        </p:spPr>
        <p:txBody>
          <a:bodyPr/>
          <a:lstStyle/>
          <a:p>
            <a:endParaRPr lang="en-GB"/>
          </a:p>
        </p:txBody>
      </p:sp>
      <p:sp>
        <p:nvSpPr>
          <p:cNvPr id="8" name="Text Placeholder 8"/>
          <p:cNvSpPr>
            <a:spLocks noGrp="1"/>
          </p:cNvSpPr>
          <p:nvPr>
            <p:ph type="body" sz="quarter" idx="20"/>
          </p:nvPr>
        </p:nvSpPr>
        <p:spPr>
          <a:xfrm>
            <a:off x="4327199" y="1700214"/>
            <a:ext cx="3537600" cy="357187"/>
          </a:xfrm>
        </p:spPr>
        <p:txBody>
          <a:bodyPr/>
          <a:lstStyle/>
          <a:p>
            <a:pPr lvl="0"/>
            <a:r>
              <a:rPr lang="en-US"/>
              <a:t>Click to edit Master text styles</a:t>
            </a:r>
          </a:p>
        </p:txBody>
      </p:sp>
      <p:sp>
        <p:nvSpPr>
          <p:cNvPr id="9" name="Chart Placeholder 3"/>
          <p:cNvSpPr>
            <a:spLocks noGrp="1"/>
          </p:cNvSpPr>
          <p:nvPr>
            <p:ph type="chart" sz="quarter" idx="21"/>
          </p:nvPr>
        </p:nvSpPr>
        <p:spPr>
          <a:xfrm>
            <a:off x="8144286" y="2051999"/>
            <a:ext cx="3522781" cy="4069014"/>
          </a:xfrm>
          <a:prstGeom prst="rect">
            <a:avLst/>
          </a:prstGeom>
        </p:spPr>
        <p:txBody>
          <a:bodyPr/>
          <a:lstStyle/>
          <a:p>
            <a:endParaRPr lang="en-GB"/>
          </a:p>
        </p:txBody>
      </p:sp>
      <p:sp>
        <p:nvSpPr>
          <p:cNvPr id="10" name="Text Placeholder 8"/>
          <p:cNvSpPr>
            <a:spLocks noGrp="1"/>
          </p:cNvSpPr>
          <p:nvPr>
            <p:ph type="body" sz="quarter" idx="22"/>
          </p:nvPr>
        </p:nvSpPr>
        <p:spPr>
          <a:xfrm>
            <a:off x="8144286" y="1700214"/>
            <a:ext cx="3540671" cy="357187"/>
          </a:xfrm>
        </p:spPr>
        <p:txBody>
          <a:bodyPr/>
          <a:lstStyle/>
          <a:p>
            <a:pPr lvl="0"/>
            <a:r>
              <a:rPr lang="en-US"/>
              <a:t>Click to edit Master text styles</a:t>
            </a:r>
          </a:p>
        </p:txBody>
      </p:sp>
      <p:sp>
        <p:nvSpPr>
          <p:cNvPr id="12"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5968188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Tree>
    <p:extLst>
      <p:ext uri="{BB962C8B-B14F-4D97-AF65-F5344CB8AC3E}">
        <p14:creationId xmlns:p14="http://schemas.microsoft.com/office/powerpoint/2010/main" val="21638619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Title, subtitle, 1 column text with charts">
    <p:bg>
      <p:bgRef idx="1001">
        <a:schemeClr val="bg1"/>
      </p:bgRef>
    </p:bg>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9" name="Title Placeholder 1"/>
          <p:cNvSpPr>
            <a:spLocks noGrp="1"/>
          </p:cNvSpPr>
          <p:nvPr>
            <p:ph type="title" hasCustomPrompt="1"/>
          </p:nvPr>
        </p:nvSpPr>
        <p:spPr>
          <a:xfrm>
            <a:off x="502920" y="320040"/>
            <a:ext cx="1113600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0" name="Text Placeholder 18"/>
          <p:cNvSpPr>
            <a:spLocks noGrp="1"/>
          </p:cNvSpPr>
          <p:nvPr>
            <p:ph idx="1"/>
          </p:nvPr>
        </p:nvSpPr>
        <p:spPr>
          <a:xfrm>
            <a:off x="502919" y="1700213"/>
            <a:ext cx="11164147" cy="4681538"/>
          </a:xfrm>
          <a:prstGeom prst="rect">
            <a:avLst/>
          </a:prstGeom>
        </p:spPr>
        <p:txBody>
          <a:bodyPr vert="horz" lIns="0" tIns="0" rIns="0" bIns="0" rtlCol="0">
            <a:normAutofit/>
          </a:bodyPr>
          <a:lstStyle>
            <a:lvl1pPr>
              <a:defRPr sz="13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GB"/>
              <a:t>Seventh level</a:t>
            </a:r>
          </a:p>
          <a:p>
            <a:pPr lvl="7"/>
            <a:r>
              <a:rPr lang="en-GB"/>
              <a:t>Eighth level</a:t>
            </a:r>
          </a:p>
          <a:p>
            <a:pPr lvl="8"/>
            <a:r>
              <a:rPr lang="en-GB"/>
              <a:t>Ninth level</a:t>
            </a:r>
          </a:p>
        </p:txBody>
      </p:sp>
      <p:sp>
        <p:nvSpPr>
          <p:cNvPr id="5" name="TextBox 4"/>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42101817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41BD-01B7-432C-A20E-012AAA154E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EE3F81-74DB-4B87-A398-8726D3AF95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9D60CB-F893-4892-BB10-92427B48A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5BC49-2E25-4CEB-A3F1-818E1869A73D}"/>
              </a:ext>
            </a:extLst>
          </p:cNvPr>
          <p:cNvSpPr>
            <a:spLocks noGrp="1"/>
          </p:cNvSpPr>
          <p:nvPr>
            <p:ph type="dt" sz="half" idx="10"/>
          </p:nvPr>
        </p:nvSpPr>
        <p:spPr/>
        <p:txBody>
          <a:bodyPr/>
          <a:lstStyle/>
          <a:p>
            <a:fld id="{7B93DFD4-062E-469D-BD26-66E6AC2C80A5}" type="datetimeFigureOut">
              <a:rPr lang="en-US" smtClean="0"/>
              <a:t>4/7/2023</a:t>
            </a:fld>
            <a:endParaRPr lang="en-US"/>
          </a:p>
        </p:txBody>
      </p:sp>
      <p:sp>
        <p:nvSpPr>
          <p:cNvPr id="6" name="Footer Placeholder 5">
            <a:extLst>
              <a:ext uri="{FF2B5EF4-FFF2-40B4-BE49-F238E27FC236}">
                <a16:creationId xmlns:a16="http://schemas.microsoft.com/office/drawing/2014/main" id="{36DC024E-77F6-416B-868A-03A7EA6E5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A93D6-8EEB-426F-AD3B-8DE37D2705AB}"/>
              </a:ext>
            </a:extLst>
          </p:cNvPr>
          <p:cNvSpPr>
            <a:spLocks noGrp="1"/>
          </p:cNvSpPr>
          <p:nvPr>
            <p:ph type="sldNum" sz="quarter" idx="12"/>
          </p:nvPr>
        </p:nvSpPr>
        <p:spPr/>
        <p:txBody>
          <a:bodyPr/>
          <a:lstStyle/>
          <a:p>
            <a:fld id="{EB1D2C7A-96EB-4000-9C71-408590E53597}" type="slidenum">
              <a:rPr lang="en-US" smtClean="0"/>
              <a:t>‹#›</a:t>
            </a:fld>
            <a:endParaRPr lang="en-US"/>
          </a:p>
        </p:txBody>
      </p:sp>
    </p:spTree>
    <p:extLst>
      <p:ext uri="{BB962C8B-B14F-4D97-AF65-F5344CB8AC3E}">
        <p14:creationId xmlns:p14="http://schemas.microsoft.com/office/powerpoint/2010/main" val="370986124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4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42975930"/>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90212076"/>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a:t>Click to edit Master text styles</a:t>
            </a:r>
          </a:p>
        </p:txBody>
      </p:sp>
      <p:grpSp>
        <p:nvGrpSpPr>
          <p:cNvPr id="16" name="Group 15">
            <a:extLst>
              <a:ext uri="{FF2B5EF4-FFF2-40B4-BE49-F238E27FC236}">
                <a16:creationId xmlns:a16="http://schemas.microsoft.com/office/drawing/2014/main" id="{04997566-12DB-42C6-84E6-8E749C2312C6}"/>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0342BD48-5C4F-4819-BD37-89A6717CB903}"/>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A45883A3-A15B-4670-8B4D-F88093CD473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4A348EF0-ADC4-462A-90A0-4CFC003519D3}"/>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a:extLst>
                <a:ext uri="{FF2B5EF4-FFF2-40B4-BE49-F238E27FC236}">
                  <a16:creationId xmlns:a16="http://schemas.microsoft.com/office/drawing/2014/main" id="{A79EC0B1-EA9D-4403-8E95-16D34E280DB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a:extLst>
                <a:ext uri="{FF2B5EF4-FFF2-40B4-BE49-F238E27FC236}">
                  <a16:creationId xmlns:a16="http://schemas.microsoft.com/office/drawing/2014/main" id="{61703B8D-1192-427B-A844-72937E693816}"/>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a:extLst>
                <a:ext uri="{FF2B5EF4-FFF2-40B4-BE49-F238E27FC236}">
                  <a16:creationId xmlns:a16="http://schemas.microsoft.com/office/drawing/2014/main" id="{64D1D140-37E4-4FDD-AE02-1774414EBCBB}"/>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a:extLst>
                <a:ext uri="{FF2B5EF4-FFF2-40B4-BE49-F238E27FC236}">
                  <a16:creationId xmlns:a16="http://schemas.microsoft.com/office/drawing/2014/main" id="{7C6572CF-06BE-469A-81CE-8D5296B315AB}"/>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a:extLst>
                <a:ext uri="{FF2B5EF4-FFF2-40B4-BE49-F238E27FC236}">
                  <a16:creationId xmlns:a16="http://schemas.microsoft.com/office/drawing/2014/main" id="{E43F102F-68A0-410F-B141-874D3FF27FE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a:extLst>
                <a:ext uri="{FF2B5EF4-FFF2-40B4-BE49-F238E27FC236}">
                  <a16:creationId xmlns:a16="http://schemas.microsoft.com/office/drawing/2014/main" id="{52FA796B-05A6-4597-A863-F044BEB0670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a:extLst>
                <a:ext uri="{FF2B5EF4-FFF2-40B4-BE49-F238E27FC236}">
                  <a16:creationId xmlns:a16="http://schemas.microsoft.com/office/drawing/2014/main" id="{CBD083F0-A3F9-415E-87B8-E17B452B56E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76871820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85095305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ags" Target="../tags/tag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image" Target="../media/image1.emf"/><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oleObject" Target="../embeddings/oleObject1.bin"/><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tags" Target="../tags/tag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tags" Target="../tags/tag3.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theme" Target="../theme/theme4.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image" Target="../media/image1.emf"/><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0F28ED-7D5B-4D21-B71B-455346715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D07F68-5F92-4223-AFC8-6174954C3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77D83-6912-4F54-A0D0-4E4156665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3DFD4-062E-469D-BD26-66E6AC2C80A5}" type="datetimeFigureOut">
              <a:rPr lang="en-US" smtClean="0"/>
              <a:t>4/7/2023</a:t>
            </a:fld>
            <a:endParaRPr lang="en-US"/>
          </a:p>
        </p:txBody>
      </p:sp>
      <p:sp>
        <p:nvSpPr>
          <p:cNvPr id="5" name="Footer Placeholder 4">
            <a:extLst>
              <a:ext uri="{FF2B5EF4-FFF2-40B4-BE49-F238E27FC236}">
                <a16:creationId xmlns:a16="http://schemas.microsoft.com/office/drawing/2014/main" id="{AC3CE739-C2AF-4F86-B9F5-3B62C8D39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33110B-4FA6-4326-8A7A-97A8FCACD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1D2C7A-96EB-4000-9C71-408590E53597}" type="slidenum">
              <a:rPr lang="en-US" smtClean="0"/>
              <a:t>‹#›</a:t>
            </a:fld>
            <a:endParaRPr lang="en-US"/>
          </a:p>
        </p:txBody>
      </p:sp>
    </p:spTree>
    <p:extLst>
      <p:ext uri="{BB962C8B-B14F-4D97-AF65-F5344CB8AC3E}">
        <p14:creationId xmlns:p14="http://schemas.microsoft.com/office/powerpoint/2010/main" val="235481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9"/>
            </p:custDataLst>
            <p:extLst>
              <p:ext uri="{D42A27DB-BD31-4B8C-83A1-F6EECF244321}">
                <p14:modId xmlns:p14="http://schemas.microsoft.com/office/powerpoint/2010/main" val="237300144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0" imgW="270" imgH="270" progId="TCLayout.ActiveDocument.1">
                  <p:embed/>
                </p:oleObj>
              </mc:Choice>
              <mc:Fallback>
                <p:oleObj name="think-cell Slide" r:id="rId30" imgW="270" imgH="270" progId="TCLayout.ActiveDocument.1">
                  <p:embed/>
                  <p:pic>
                    <p:nvPicPr>
                      <p:cNvPr id="4" name="Object 3" hidden="1"/>
                      <p:cNvPicPr/>
                      <p:nvPr/>
                    </p:nvPicPr>
                    <p:blipFill>
                      <a:blip r:embed="rId31"/>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5" name="CaseCode"/>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Presentation title</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Copyright"/>
          <p:cNvSpPr txBox="1"/>
          <p:nvPr/>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Member firms and DTTL: Insert appropriate copyright</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0834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0" orient="horz" pos="4081">
          <p15:clr>
            <a:srgbClr val="F26B43"/>
          </p15:clr>
        </p15:guide>
        <p15:guide id="46" orient="horz" pos="4020">
          <p15:clr>
            <a:srgbClr val="F26B43"/>
          </p15:clr>
        </p15:guide>
        <p15:guide id="51" orient="horz" pos="4080">
          <p15:clr>
            <a:srgbClr val="F26B43"/>
          </p15:clr>
        </p15:guide>
        <p15:guide id="52" pos="3840">
          <p15:clr>
            <a:srgbClr val="F26B43"/>
          </p15:clr>
        </p15:guide>
        <p15:guide id="53" pos="3912">
          <p15:clr>
            <a:srgbClr val="F26B43"/>
          </p15:clr>
        </p15:guide>
        <p15:guide id="54" pos="3768">
          <p15:clr>
            <a:srgbClr val="F26B43"/>
          </p15:clr>
        </p15:guide>
        <p15:guide id="55" pos="4968">
          <p15:clr>
            <a:srgbClr val="F26B43"/>
          </p15:clr>
        </p15:guide>
        <p15:guide id="56" pos="5088">
          <p15:clr>
            <a:srgbClr val="F26B43"/>
          </p15:clr>
        </p15:guide>
        <p15:guide id="57" pos="6168">
          <p15:clr>
            <a:srgbClr val="F26B43"/>
          </p15:clr>
        </p15:guide>
        <p15:guide id="58" pos="6288">
          <p15:clr>
            <a:srgbClr val="F26B43"/>
          </p15:clr>
        </p15:guide>
        <p15:guide id="59" pos="2712">
          <p15:clr>
            <a:srgbClr val="F26B43"/>
          </p15:clr>
        </p15:guide>
        <p15:guide id="60" pos="2592">
          <p15:clr>
            <a:srgbClr val="F26B43"/>
          </p15:clr>
        </p15:guide>
        <p15:guide id="61" pos="1512">
          <p15:clr>
            <a:srgbClr val="F26B43"/>
          </p15:clr>
        </p15:guide>
        <p15:guide id="62" pos="1392">
          <p15:clr>
            <a:srgbClr val="F26B43"/>
          </p15:clr>
        </p15:guide>
        <p15:guide id="63" pos="312">
          <p15:clr>
            <a:srgbClr val="F26B43"/>
          </p15:clr>
        </p15:guide>
        <p15:guide id="64" orient="horz" pos="1056">
          <p15:clr>
            <a:srgbClr val="F26B43"/>
          </p15:clr>
        </p15:guide>
        <p15:guide id="65" orient="horz" pos="2232">
          <p15:clr>
            <a:srgbClr val="F26B43"/>
          </p15:clr>
        </p15:guide>
        <p15:guide id="66" orient="horz" pos="19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0"/>
            </p:custDataLst>
            <p:extLst>
              <p:ext uri="{D42A27DB-BD31-4B8C-83A1-F6EECF244321}">
                <p14:modId xmlns:p14="http://schemas.microsoft.com/office/powerpoint/2010/main" val="51797516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1" imgW="270" imgH="270" progId="TCLayout.ActiveDocument.1">
                  <p:embed/>
                </p:oleObj>
              </mc:Choice>
              <mc:Fallback>
                <p:oleObj name="think-cell Slide" r:id="rId31" imgW="270" imgH="270" progId="TCLayout.ActiveDocument.1">
                  <p:embed/>
                  <p:pic>
                    <p:nvPicPr>
                      <p:cNvPr id="4" name="Object 3" hidden="1"/>
                      <p:cNvPicPr/>
                      <p:nvPr/>
                    </p:nvPicPr>
                    <p:blipFill>
                      <a:blip r:embed="rId32"/>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5" name="CaseCode"/>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Presentation title</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Copyright"/>
          <p:cNvSpPr txBox="1"/>
          <p:nvPr/>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Member firms and DTTL: Insert appropriate copyright</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034288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802" r:id="rId28"/>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0" orient="horz" pos="4081">
          <p15:clr>
            <a:srgbClr val="F26B43"/>
          </p15:clr>
        </p15:guide>
        <p15:guide id="46" orient="horz" pos="4020">
          <p15:clr>
            <a:srgbClr val="F26B43"/>
          </p15:clr>
        </p15:guide>
        <p15:guide id="51" orient="horz" pos="4080">
          <p15:clr>
            <a:srgbClr val="F26B43"/>
          </p15:clr>
        </p15:guide>
        <p15:guide id="52" pos="3840">
          <p15:clr>
            <a:srgbClr val="F26B43"/>
          </p15:clr>
        </p15:guide>
        <p15:guide id="53" pos="3912">
          <p15:clr>
            <a:srgbClr val="F26B43"/>
          </p15:clr>
        </p15:guide>
        <p15:guide id="54" pos="3768">
          <p15:clr>
            <a:srgbClr val="F26B43"/>
          </p15:clr>
        </p15:guide>
        <p15:guide id="55" pos="4968">
          <p15:clr>
            <a:srgbClr val="F26B43"/>
          </p15:clr>
        </p15:guide>
        <p15:guide id="56" pos="5088">
          <p15:clr>
            <a:srgbClr val="F26B43"/>
          </p15:clr>
        </p15:guide>
        <p15:guide id="57" pos="6168">
          <p15:clr>
            <a:srgbClr val="F26B43"/>
          </p15:clr>
        </p15:guide>
        <p15:guide id="58" pos="6288">
          <p15:clr>
            <a:srgbClr val="F26B43"/>
          </p15:clr>
        </p15:guide>
        <p15:guide id="59" pos="2712">
          <p15:clr>
            <a:srgbClr val="F26B43"/>
          </p15:clr>
        </p15:guide>
        <p15:guide id="60" pos="2592">
          <p15:clr>
            <a:srgbClr val="F26B43"/>
          </p15:clr>
        </p15:guide>
        <p15:guide id="61" pos="1512">
          <p15:clr>
            <a:srgbClr val="F26B43"/>
          </p15:clr>
        </p15:guide>
        <p15:guide id="62" pos="1392">
          <p15:clr>
            <a:srgbClr val="F26B43"/>
          </p15:clr>
        </p15:guide>
        <p15:guide id="63" pos="312">
          <p15:clr>
            <a:srgbClr val="F26B43"/>
          </p15:clr>
        </p15:guide>
        <p15:guide id="64" orient="horz" pos="1056">
          <p15:clr>
            <a:srgbClr val="F26B43"/>
          </p15:clr>
        </p15:guide>
        <p15:guide id="65" orient="horz" pos="2232">
          <p15:clr>
            <a:srgbClr val="F26B43"/>
          </p15:clr>
        </p15:guide>
        <p15:guide id="66" orient="horz" pos="19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9"/>
            </p:custDataLst>
            <p:extLst>
              <p:ext uri="{D42A27DB-BD31-4B8C-83A1-F6EECF244321}">
                <p14:modId xmlns:p14="http://schemas.microsoft.com/office/powerpoint/2010/main" val="211000209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0" imgW="270" imgH="270" progId="TCLayout.ActiveDocument.1">
                  <p:embed/>
                </p:oleObj>
              </mc:Choice>
              <mc:Fallback>
                <p:oleObj name="think-cell Slide" r:id="rId30" imgW="270" imgH="270" progId="TCLayout.ActiveDocument.1">
                  <p:embed/>
                  <p:pic>
                    <p:nvPicPr>
                      <p:cNvPr id="4" name="Object 3" hidden="1"/>
                      <p:cNvPicPr/>
                      <p:nvPr/>
                    </p:nvPicPr>
                    <p:blipFill>
                      <a:blip r:embed="rId31"/>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5" name="CaseCode"/>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Presentation title</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Copyright"/>
          <p:cNvSpPr txBox="1"/>
          <p:nvPr/>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Member firms and DTTL: Insert appropriate copyright</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201296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 id="2147483831" r:id="rId27"/>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0" orient="horz" pos="4081">
          <p15:clr>
            <a:srgbClr val="F26B43"/>
          </p15:clr>
        </p15:guide>
        <p15:guide id="46" orient="horz" pos="4020">
          <p15:clr>
            <a:srgbClr val="F26B43"/>
          </p15:clr>
        </p15:guide>
        <p15:guide id="51" orient="horz" pos="4080">
          <p15:clr>
            <a:srgbClr val="F26B43"/>
          </p15:clr>
        </p15:guide>
        <p15:guide id="52" pos="3840">
          <p15:clr>
            <a:srgbClr val="F26B43"/>
          </p15:clr>
        </p15:guide>
        <p15:guide id="53" pos="3912">
          <p15:clr>
            <a:srgbClr val="F26B43"/>
          </p15:clr>
        </p15:guide>
        <p15:guide id="54" pos="3768">
          <p15:clr>
            <a:srgbClr val="F26B43"/>
          </p15:clr>
        </p15:guide>
        <p15:guide id="55" pos="4968">
          <p15:clr>
            <a:srgbClr val="F26B43"/>
          </p15:clr>
        </p15:guide>
        <p15:guide id="56" pos="5088">
          <p15:clr>
            <a:srgbClr val="F26B43"/>
          </p15:clr>
        </p15:guide>
        <p15:guide id="57" pos="6168">
          <p15:clr>
            <a:srgbClr val="F26B43"/>
          </p15:clr>
        </p15:guide>
        <p15:guide id="58" pos="6288">
          <p15:clr>
            <a:srgbClr val="F26B43"/>
          </p15:clr>
        </p15:guide>
        <p15:guide id="59" pos="2712">
          <p15:clr>
            <a:srgbClr val="F26B43"/>
          </p15:clr>
        </p15:guide>
        <p15:guide id="60" pos="2592">
          <p15:clr>
            <a:srgbClr val="F26B43"/>
          </p15:clr>
        </p15:guide>
        <p15:guide id="61" pos="1512">
          <p15:clr>
            <a:srgbClr val="F26B43"/>
          </p15:clr>
        </p15:guide>
        <p15:guide id="62" pos="1392">
          <p15:clr>
            <a:srgbClr val="F26B43"/>
          </p15:clr>
        </p15:guide>
        <p15:guide id="63" pos="312">
          <p15:clr>
            <a:srgbClr val="F26B43"/>
          </p15:clr>
        </p15:guide>
        <p15:guide id="64" orient="horz" pos="1056">
          <p15:clr>
            <a:srgbClr val="F26B43"/>
          </p15:clr>
        </p15:guide>
        <p15:guide id="65" orient="horz" pos="2232">
          <p15:clr>
            <a:srgbClr val="F26B43"/>
          </p15:clr>
        </p15:guide>
        <p15:guide id="66" orient="horz" pos="19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14.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microsoft.com/office/2007/relationships/hdphoto" Target="../media/hdphoto7.wdp"/><Relationship Id="rId5" Type="http://schemas.openxmlformats.org/officeDocument/2006/relationships/image" Target="../media/image18.png"/><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2F03B24-5911-487D-A541-83315BB92292}"/>
              </a:ext>
            </a:extLst>
          </p:cNvPr>
          <p:cNvSpPr>
            <a:spLocks noGrp="1"/>
          </p:cNvSpPr>
          <p:nvPr>
            <p:ph type="ctrTitle"/>
          </p:nvPr>
        </p:nvSpPr>
        <p:spPr>
          <a:xfrm>
            <a:off x="501651" y="5186207"/>
            <a:ext cx="5950520" cy="895983"/>
          </a:xfrm>
        </p:spPr>
        <p:txBody>
          <a:bodyPr/>
          <a:lstStyle/>
          <a:p>
            <a:r>
              <a:rPr lang="en-US" dirty="0"/>
              <a:t>Life Expectancy – Linear Regression</a:t>
            </a:r>
            <a:endParaRPr lang="en-US" sz="2800" dirty="0"/>
          </a:p>
        </p:txBody>
      </p:sp>
      <p:pic>
        <p:nvPicPr>
          <p:cNvPr id="11" name="Picture 10">
            <a:extLst>
              <a:ext uri="{FF2B5EF4-FFF2-40B4-BE49-F238E27FC236}">
                <a16:creationId xmlns:a16="http://schemas.microsoft.com/office/drawing/2014/main" id="{2CC73BD3-CEF3-4392-A9E1-1E6D3419AF45}"/>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0694852" y="5659120"/>
            <a:ext cx="1198880" cy="1198880"/>
          </a:xfrm>
          <a:prstGeom prst="rect">
            <a:avLst/>
          </a:prstGeom>
        </p:spPr>
      </p:pic>
      <p:pic>
        <p:nvPicPr>
          <p:cNvPr id="3" name="Picture 2" descr="A picture containing dark&#10;&#10;Description automatically generated">
            <a:extLst>
              <a:ext uri="{FF2B5EF4-FFF2-40B4-BE49-F238E27FC236}">
                <a16:creationId xmlns:a16="http://schemas.microsoft.com/office/drawing/2014/main" id="{65D1EF58-4BAE-47A6-8751-73032C446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2797" y="0"/>
            <a:ext cx="6224460" cy="6235001"/>
          </a:xfrm>
          <a:prstGeom prst="rect">
            <a:avLst/>
          </a:prstGeom>
        </p:spPr>
      </p:pic>
    </p:spTree>
    <p:extLst>
      <p:ext uri="{BB962C8B-B14F-4D97-AF65-F5344CB8AC3E}">
        <p14:creationId xmlns:p14="http://schemas.microsoft.com/office/powerpoint/2010/main" val="30412236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a:extLst>
              <a:ext uri="{FF2B5EF4-FFF2-40B4-BE49-F238E27FC236}">
                <a16:creationId xmlns:a16="http://schemas.microsoft.com/office/drawing/2014/main" id="{4E5B019D-6BC1-4570-9FB3-D8F79C703418}"/>
              </a:ext>
            </a:extLst>
          </p:cNvPr>
          <p:cNvSpPr txBox="1">
            <a:spLocks/>
          </p:cNvSpPr>
          <p:nvPr/>
        </p:nvSpPr>
        <p:spPr>
          <a:xfrm>
            <a:off x="501650" y="651600"/>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dirty="0">
                <a:ln>
                  <a:noFill/>
                </a:ln>
                <a:solidFill>
                  <a:srgbClr val="575757"/>
                </a:solidFill>
                <a:effectLst/>
                <a:uLnTx/>
                <a:uFillTx/>
                <a:latin typeface="Calibri"/>
                <a:ea typeface="+mn-ea"/>
                <a:cs typeface="Calibri Light" panose="020F0302020204030204" pitchFamily="34" charset="0"/>
              </a:rPr>
              <a:t>We removed the null values in our </a:t>
            </a:r>
            <a:r>
              <a:rPr lang="en-US" dirty="0">
                <a:latin typeface="Calibri"/>
              </a:rPr>
              <a:t>variables </a:t>
            </a:r>
            <a:r>
              <a:rPr kumimoji="0" lang="en-US" sz="1800" b="0" i="0" u="none" strike="noStrike" kern="1200" cap="none" spc="0" normalizeH="0" baseline="0" noProof="0" dirty="0">
                <a:ln>
                  <a:noFill/>
                </a:ln>
                <a:solidFill>
                  <a:srgbClr val="575757"/>
                </a:solidFill>
                <a:effectLst/>
                <a:uLnTx/>
                <a:uFillTx/>
                <a:latin typeface="Calibri"/>
                <a:ea typeface="+mn-ea"/>
                <a:cs typeface="Calibri Light" panose="020F0302020204030204" pitchFamily="34" charset="0"/>
              </a:rPr>
              <a:t>and the outliers before performing the training and testing for our model</a:t>
            </a:r>
          </a:p>
        </p:txBody>
      </p:sp>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solidFill>
                  <a:sysClr val="windowText" lastClr="000000"/>
                </a:solidFill>
                <a:latin typeface="Calibri"/>
              </a:rPr>
              <a:t>Visualizations</a:t>
            </a:r>
            <a:endParaRPr kumimoji="0" lang="en-US" sz="2100" b="0" i="0" u="none" strike="noStrike" kern="1200" cap="none" spc="0" normalizeH="0" baseline="0" noProof="0" dirty="0">
              <a:ln>
                <a:noFill/>
              </a:ln>
              <a:solidFill>
                <a:sysClr val="windowText" lastClr="000000"/>
              </a:solidFill>
              <a:effectLst/>
              <a:uLnTx/>
              <a:uFillTx/>
              <a:latin typeface="Calibri"/>
              <a:ea typeface="+mj-ea"/>
              <a:cs typeface="Calibri Light" panose="020F0302020204030204" pitchFamily="34" charset="0"/>
            </a:endParaRPr>
          </a:p>
        </p:txBody>
      </p:sp>
      <p:pic>
        <p:nvPicPr>
          <p:cNvPr id="18" name="Picture 17" descr="Chart, scatter chart&#10;&#10;Description automatically generated">
            <a:extLst>
              <a:ext uri="{FF2B5EF4-FFF2-40B4-BE49-F238E27FC236}">
                <a16:creationId xmlns:a16="http://schemas.microsoft.com/office/drawing/2014/main" id="{3FE02CB8-03DD-4745-80F8-F3023019632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35000"/>
                    </a14:imgEffect>
                  </a14:imgLayer>
                </a14:imgProps>
              </a:ext>
            </a:extLst>
          </a:blip>
          <a:stretch>
            <a:fillRect/>
          </a:stretch>
        </p:blipFill>
        <p:spPr>
          <a:xfrm>
            <a:off x="493913" y="977891"/>
            <a:ext cx="4581650" cy="2966155"/>
          </a:xfrm>
          <a:prstGeom prst="rect">
            <a:avLst/>
          </a:prstGeom>
          <a:solidFill>
            <a:srgbClr val="1F77B4"/>
          </a:solidFill>
        </p:spPr>
      </p:pic>
      <p:pic>
        <p:nvPicPr>
          <p:cNvPr id="20" name="Picture 19" descr="Chart, scatter chart&#10;&#10;Description automatically generated">
            <a:extLst>
              <a:ext uri="{FF2B5EF4-FFF2-40B4-BE49-F238E27FC236}">
                <a16:creationId xmlns:a16="http://schemas.microsoft.com/office/drawing/2014/main" id="{2BB23414-36BB-4B8B-9822-51B597094FFB}"/>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30000"/>
                    </a14:imgEffect>
                  </a14:imgLayer>
                </a14:imgProps>
              </a:ext>
            </a:extLst>
          </a:blip>
          <a:stretch>
            <a:fillRect/>
          </a:stretch>
        </p:blipFill>
        <p:spPr>
          <a:xfrm>
            <a:off x="501650" y="3850175"/>
            <a:ext cx="4572000" cy="2985248"/>
          </a:xfrm>
          <a:prstGeom prst="rect">
            <a:avLst/>
          </a:prstGeom>
        </p:spPr>
      </p:pic>
      <p:pic>
        <p:nvPicPr>
          <p:cNvPr id="28" name="Picture 27" descr="Chart, scatter chart&#10;&#10;Description automatically generated">
            <a:extLst>
              <a:ext uri="{FF2B5EF4-FFF2-40B4-BE49-F238E27FC236}">
                <a16:creationId xmlns:a16="http://schemas.microsoft.com/office/drawing/2014/main" id="{3748E149-F00C-49CD-BAD3-52CADC16AE03}"/>
              </a:ext>
            </a:extLst>
          </p:cNvPr>
          <p:cNvPicPr>
            <a:picLocks noChangeAspect="1"/>
          </p:cNvPicPr>
          <p:nvPr/>
        </p:nvPicPr>
        <p:blipFill rotWithShape="1">
          <a:blip r:embed="rId7">
            <a:extLst>
              <a:ext uri="{BEBA8EAE-BF5A-486C-A8C5-ECC9F3942E4B}">
                <a14:imgProps xmlns:a14="http://schemas.microsoft.com/office/drawing/2010/main">
                  <a14:imgLayer r:embed="rId8">
                    <a14:imgEffect>
                      <a14:sharpenSoften amount="36000"/>
                    </a14:imgEffect>
                  </a14:imgLayer>
                </a14:imgProps>
              </a:ext>
            </a:extLst>
          </a:blip>
          <a:srcRect l="9012" t="6708" r="2125"/>
          <a:stretch/>
        </p:blipFill>
        <p:spPr>
          <a:xfrm>
            <a:off x="5556354" y="1184984"/>
            <a:ext cx="5954323" cy="5330381"/>
          </a:xfrm>
          <a:prstGeom prst="rect">
            <a:avLst/>
          </a:prstGeom>
        </p:spPr>
      </p:pic>
    </p:spTree>
    <p:extLst>
      <p:ext uri="{BB962C8B-B14F-4D97-AF65-F5344CB8AC3E}">
        <p14:creationId xmlns:p14="http://schemas.microsoft.com/office/powerpoint/2010/main" val="32335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F4CC-23A4-4C1C-B527-2DD1C8A236AE}"/>
              </a:ext>
            </a:extLst>
          </p:cNvPr>
          <p:cNvSpPr>
            <a:spLocks noGrp="1"/>
          </p:cNvSpPr>
          <p:nvPr>
            <p:ph type="title"/>
          </p:nvPr>
        </p:nvSpPr>
        <p:spPr/>
        <p:txBody>
          <a:bodyPr/>
          <a:lstStyle/>
          <a:p>
            <a:r>
              <a:rPr lang="en-US" dirty="0"/>
              <a:t>3D: Life Expectancy VS. Schooling VS. Alcohol</a:t>
            </a:r>
          </a:p>
        </p:txBody>
      </p:sp>
      <p:sp>
        <p:nvSpPr>
          <p:cNvPr id="3" name="Text Placeholder 2">
            <a:extLst>
              <a:ext uri="{FF2B5EF4-FFF2-40B4-BE49-F238E27FC236}">
                <a16:creationId xmlns:a16="http://schemas.microsoft.com/office/drawing/2014/main" id="{134A4529-8394-4E53-ABC1-C58654EC19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739168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a:extLst>
              <a:ext uri="{FF2B5EF4-FFF2-40B4-BE49-F238E27FC236}">
                <a16:creationId xmlns:a16="http://schemas.microsoft.com/office/drawing/2014/main" id="{4E5B019D-6BC1-4570-9FB3-D8F79C703418}"/>
              </a:ext>
            </a:extLst>
          </p:cNvPr>
          <p:cNvSpPr txBox="1">
            <a:spLocks/>
          </p:cNvSpPr>
          <p:nvPr/>
        </p:nvSpPr>
        <p:spPr>
          <a:xfrm>
            <a:off x="501650" y="651599"/>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dirty="0">
                <a:ln>
                  <a:noFill/>
                </a:ln>
                <a:solidFill>
                  <a:srgbClr val="575757"/>
                </a:solidFill>
                <a:effectLst/>
                <a:uLnTx/>
                <a:uFillTx/>
                <a:latin typeface="Calibri"/>
                <a:ea typeface="+mn-ea"/>
                <a:cs typeface="Calibri Light" panose="020F0302020204030204" pitchFamily="34" charset="0"/>
              </a:rPr>
              <a:t>As we can see the </a:t>
            </a:r>
            <a:r>
              <a:rPr lang="en-US" dirty="0">
                <a:latin typeface="Calibri"/>
              </a:rPr>
              <a:t>MSE of the test is lower than our train data, which highlights the improvement in our model prediction</a:t>
            </a:r>
            <a:endParaRPr kumimoji="0" lang="en-US" sz="1800" b="0" i="0" u="none" strike="noStrike" kern="1200" cap="none" spc="0" normalizeH="0" baseline="0" noProof="0" dirty="0">
              <a:ln>
                <a:noFill/>
              </a:ln>
              <a:solidFill>
                <a:srgbClr val="575757"/>
              </a:solidFill>
              <a:effectLst/>
              <a:uLnTx/>
              <a:uFillTx/>
              <a:latin typeface="Calibri"/>
              <a:ea typeface="+mn-ea"/>
              <a:cs typeface="Calibri Light" panose="020F0302020204030204" pitchFamily="34" charset="0"/>
            </a:endParaRPr>
          </a:p>
        </p:txBody>
      </p:sp>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solidFill>
                  <a:sysClr val="windowText" lastClr="000000"/>
                </a:solidFill>
                <a:latin typeface="Calibri"/>
              </a:rPr>
              <a:t>Model Evaluation</a:t>
            </a:r>
            <a:endParaRPr kumimoji="0" lang="en-US" sz="2100" b="0" i="0" u="none" strike="noStrike" kern="1200" cap="none" spc="0" normalizeH="0" baseline="0" noProof="0" dirty="0">
              <a:ln>
                <a:noFill/>
              </a:ln>
              <a:solidFill>
                <a:sysClr val="windowText" lastClr="000000"/>
              </a:solidFill>
              <a:effectLst/>
              <a:uLnTx/>
              <a:uFillTx/>
              <a:latin typeface="Calibri"/>
              <a:ea typeface="+mj-ea"/>
              <a:cs typeface="Calibri Light" panose="020F0302020204030204" pitchFamily="34" charset="0"/>
            </a:endParaRPr>
          </a:p>
        </p:txBody>
      </p:sp>
      <p:graphicFrame>
        <p:nvGraphicFramePr>
          <p:cNvPr id="14" name="Table 4">
            <a:extLst>
              <a:ext uri="{FF2B5EF4-FFF2-40B4-BE49-F238E27FC236}">
                <a16:creationId xmlns:a16="http://schemas.microsoft.com/office/drawing/2014/main" id="{B6B91FF5-F728-42AA-9B16-CBDCFD98DA86}"/>
              </a:ext>
            </a:extLst>
          </p:cNvPr>
          <p:cNvGraphicFramePr>
            <a:graphicFrameLocks noGrp="1"/>
          </p:cNvGraphicFramePr>
          <p:nvPr>
            <p:extLst>
              <p:ext uri="{D42A27DB-BD31-4B8C-83A1-F6EECF244321}">
                <p14:modId xmlns:p14="http://schemas.microsoft.com/office/powerpoint/2010/main" val="1460250546"/>
              </p:ext>
            </p:extLst>
          </p:nvPr>
        </p:nvGraphicFramePr>
        <p:xfrm>
          <a:off x="2149579" y="2034382"/>
          <a:ext cx="7892840" cy="1226144"/>
        </p:xfrm>
        <a:graphic>
          <a:graphicData uri="http://schemas.openxmlformats.org/drawingml/2006/table">
            <a:tbl>
              <a:tblPr firstRow="1" bandRow="1">
                <a:tableStyleId>{93296810-A885-4BE3-A3E7-6D5BEEA58F35}</a:tableStyleId>
              </a:tblPr>
              <a:tblGrid>
                <a:gridCol w="3946420">
                  <a:extLst>
                    <a:ext uri="{9D8B030D-6E8A-4147-A177-3AD203B41FA5}">
                      <a16:colId xmlns:a16="http://schemas.microsoft.com/office/drawing/2014/main" val="2231351577"/>
                    </a:ext>
                  </a:extLst>
                </a:gridCol>
                <a:gridCol w="3946420">
                  <a:extLst>
                    <a:ext uri="{9D8B030D-6E8A-4147-A177-3AD203B41FA5}">
                      <a16:colId xmlns:a16="http://schemas.microsoft.com/office/drawing/2014/main" val="4029480646"/>
                    </a:ext>
                  </a:extLst>
                </a:gridCol>
              </a:tblGrid>
              <a:tr h="345026">
                <a:tc>
                  <a:txBody>
                    <a:bodyPr/>
                    <a:lstStyle/>
                    <a:p>
                      <a:pPr algn="ctr"/>
                      <a:r>
                        <a:rPr lang="en-US" sz="2400" dirty="0"/>
                        <a:t>Quality Checks </a:t>
                      </a:r>
                    </a:p>
                  </a:txBody>
                  <a:tcPr anchor="ctr"/>
                </a:tc>
                <a:tc>
                  <a:txBody>
                    <a:bodyPr/>
                    <a:lstStyle/>
                    <a:p>
                      <a:pPr algn="ctr"/>
                      <a:r>
                        <a:rPr lang="en-US" sz="2400" dirty="0"/>
                        <a:t>Values</a:t>
                      </a:r>
                    </a:p>
                  </a:txBody>
                  <a:tcPr anchor="ctr"/>
                </a:tc>
                <a:extLst>
                  <a:ext uri="{0D108BD9-81ED-4DB2-BD59-A6C34878D82A}">
                    <a16:rowId xmlns:a16="http://schemas.microsoft.com/office/drawing/2014/main" val="652569038"/>
                  </a:ext>
                </a:extLst>
              </a:tr>
              <a:tr h="384472">
                <a:tc>
                  <a:txBody>
                    <a:bodyPr/>
                    <a:lstStyle/>
                    <a:p>
                      <a:pPr algn="ctr"/>
                      <a:r>
                        <a:rPr lang="en-US" dirty="0"/>
                        <a:t>Mean Squared Error Train</a:t>
                      </a:r>
                    </a:p>
                  </a:txBody>
                  <a:tcPr anchor="ctr"/>
                </a:tc>
                <a:tc>
                  <a:txBody>
                    <a:bodyPr/>
                    <a:lstStyle/>
                    <a:p>
                      <a:pPr algn="ctr"/>
                      <a:r>
                        <a:rPr lang="en-US" dirty="0"/>
                        <a:t>40.37</a:t>
                      </a:r>
                    </a:p>
                  </a:txBody>
                  <a:tcPr anchor="ctr"/>
                </a:tc>
                <a:extLst>
                  <a:ext uri="{0D108BD9-81ED-4DB2-BD59-A6C34878D82A}">
                    <a16:rowId xmlns:a16="http://schemas.microsoft.com/office/drawing/2014/main" val="3220165579"/>
                  </a:ext>
                </a:extLst>
              </a:tr>
              <a:tr h="384472">
                <a:tc>
                  <a:txBody>
                    <a:bodyPr/>
                    <a:lstStyle/>
                    <a:p>
                      <a:pPr algn="ctr"/>
                      <a:r>
                        <a:rPr lang="en-US" b="0" dirty="0"/>
                        <a:t>Mean Squared Error Test</a:t>
                      </a:r>
                    </a:p>
                  </a:txBody>
                  <a:tcPr anchor="ctr"/>
                </a:tc>
                <a:tc>
                  <a:txBody>
                    <a:bodyPr/>
                    <a:lstStyle/>
                    <a:p>
                      <a:pPr algn="ctr"/>
                      <a:r>
                        <a:rPr lang="en-US" b="0" dirty="0"/>
                        <a:t>41.39</a:t>
                      </a:r>
                    </a:p>
                  </a:txBody>
                  <a:tcPr anchor="ctr"/>
                </a:tc>
                <a:extLst>
                  <a:ext uri="{0D108BD9-81ED-4DB2-BD59-A6C34878D82A}">
                    <a16:rowId xmlns:a16="http://schemas.microsoft.com/office/drawing/2014/main" val="592907234"/>
                  </a:ext>
                </a:extLst>
              </a:tr>
            </a:tbl>
          </a:graphicData>
        </a:graphic>
      </p:graphicFrame>
      <p:graphicFrame>
        <p:nvGraphicFramePr>
          <p:cNvPr id="5" name="Table 4">
            <a:extLst>
              <a:ext uri="{FF2B5EF4-FFF2-40B4-BE49-F238E27FC236}">
                <a16:creationId xmlns:a16="http://schemas.microsoft.com/office/drawing/2014/main" id="{507F87BA-D7F9-4B95-99B3-77C9AF3B3F01}"/>
              </a:ext>
            </a:extLst>
          </p:cNvPr>
          <p:cNvGraphicFramePr>
            <a:graphicFrameLocks noGrp="1"/>
          </p:cNvGraphicFramePr>
          <p:nvPr>
            <p:extLst>
              <p:ext uri="{D42A27DB-BD31-4B8C-83A1-F6EECF244321}">
                <p14:modId xmlns:p14="http://schemas.microsoft.com/office/powerpoint/2010/main" val="1162089294"/>
              </p:ext>
            </p:extLst>
          </p:nvPr>
        </p:nvGraphicFramePr>
        <p:xfrm>
          <a:off x="2149581" y="4595785"/>
          <a:ext cx="7892842" cy="1610616"/>
        </p:xfrm>
        <a:graphic>
          <a:graphicData uri="http://schemas.openxmlformats.org/drawingml/2006/table">
            <a:tbl>
              <a:tblPr firstRow="1" bandRow="1">
                <a:tableStyleId>{93296810-A885-4BE3-A3E7-6D5BEEA58F35}</a:tableStyleId>
              </a:tblPr>
              <a:tblGrid>
                <a:gridCol w="3946421">
                  <a:extLst>
                    <a:ext uri="{9D8B030D-6E8A-4147-A177-3AD203B41FA5}">
                      <a16:colId xmlns:a16="http://schemas.microsoft.com/office/drawing/2014/main" val="2231351577"/>
                    </a:ext>
                  </a:extLst>
                </a:gridCol>
                <a:gridCol w="3946421">
                  <a:extLst>
                    <a:ext uri="{9D8B030D-6E8A-4147-A177-3AD203B41FA5}">
                      <a16:colId xmlns:a16="http://schemas.microsoft.com/office/drawing/2014/main" val="4029480646"/>
                    </a:ext>
                  </a:extLst>
                </a:gridCol>
              </a:tblGrid>
              <a:tr h="345026">
                <a:tc>
                  <a:txBody>
                    <a:bodyPr/>
                    <a:lstStyle/>
                    <a:p>
                      <a:pPr algn="ctr"/>
                      <a:r>
                        <a:rPr lang="en-US" sz="2400" dirty="0"/>
                        <a:t>Quality Checks</a:t>
                      </a:r>
                    </a:p>
                  </a:txBody>
                  <a:tcPr anchor="ctr"/>
                </a:tc>
                <a:tc>
                  <a:txBody>
                    <a:bodyPr/>
                    <a:lstStyle/>
                    <a:p>
                      <a:pPr algn="ctr"/>
                      <a:r>
                        <a:rPr lang="en-US" sz="2400" dirty="0"/>
                        <a:t>Values</a:t>
                      </a:r>
                    </a:p>
                  </a:txBody>
                  <a:tcPr anchor="ctr"/>
                </a:tc>
                <a:extLst>
                  <a:ext uri="{0D108BD9-81ED-4DB2-BD59-A6C34878D82A}">
                    <a16:rowId xmlns:a16="http://schemas.microsoft.com/office/drawing/2014/main" val="652569038"/>
                  </a:ext>
                </a:extLst>
              </a:tr>
              <a:tr h="384472">
                <a:tc>
                  <a:txBody>
                    <a:bodyPr/>
                    <a:lstStyle/>
                    <a:p>
                      <a:pPr algn="ctr"/>
                      <a:r>
                        <a:rPr lang="en-US" dirty="0"/>
                        <a:t>Mean Absolute Error </a:t>
                      </a:r>
                    </a:p>
                  </a:txBody>
                  <a:tcPr anchor="ctr"/>
                </a:tc>
                <a:tc>
                  <a:txBody>
                    <a:bodyPr/>
                    <a:lstStyle/>
                    <a:p>
                      <a:pPr algn="ctr"/>
                      <a:r>
                        <a:rPr lang="en-US" dirty="0"/>
                        <a:t>4.71</a:t>
                      </a:r>
                    </a:p>
                  </a:txBody>
                  <a:tcPr anchor="ctr"/>
                </a:tc>
                <a:extLst>
                  <a:ext uri="{0D108BD9-81ED-4DB2-BD59-A6C34878D82A}">
                    <a16:rowId xmlns:a16="http://schemas.microsoft.com/office/drawing/2014/main" val="3220165579"/>
                  </a:ext>
                </a:extLst>
              </a:tr>
              <a:tr h="384472">
                <a:tc>
                  <a:txBody>
                    <a:bodyPr/>
                    <a:lstStyle/>
                    <a:p>
                      <a:pPr algn="ctr"/>
                      <a:r>
                        <a:rPr lang="en-US" b="0" dirty="0"/>
                        <a:t>Root Mean Squared Error</a:t>
                      </a:r>
                    </a:p>
                  </a:txBody>
                  <a:tcPr anchor="ctr"/>
                </a:tc>
                <a:tc>
                  <a:txBody>
                    <a:bodyPr/>
                    <a:lstStyle/>
                    <a:p>
                      <a:pPr algn="ctr"/>
                      <a:r>
                        <a:rPr lang="en-US" b="0" dirty="0"/>
                        <a:t>6.43</a:t>
                      </a:r>
                    </a:p>
                  </a:txBody>
                  <a:tcPr anchor="ctr"/>
                </a:tc>
                <a:extLst>
                  <a:ext uri="{0D108BD9-81ED-4DB2-BD59-A6C34878D82A}">
                    <a16:rowId xmlns:a16="http://schemas.microsoft.com/office/drawing/2014/main" val="592907234"/>
                  </a:ext>
                </a:extLst>
              </a:tr>
              <a:tr h="384472">
                <a:tc>
                  <a:txBody>
                    <a:bodyPr/>
                    <a:lstStyle/>
                    <a:p>
                      <a:pPr algn="ctr"/>
                      <a:r>
                        <a:rPr lang="en-US" b="0" dirty="0"/>
                        <a:t>Normalizing Root Mean Squared Error</a:t>
                      </a:r>
                    </a:p>
                  </a:txBody>
                  <a:tcPr anchor="ctr"/>
                </a:tc>
                <a:tc>
                  <a:txBody>
                    <a:bodyPr/>
                    <a:lstStyle/>
                    <a:p>
                      <a:pPr algn="ctr"/>
                      <a:r>
                        <a:rPr lang="en-US" b="0" dirty="0"/>
                        <a:t>0.14</a:t>
                      </a:r>
                    </a:p>
                  </a:txBody>
                  <a:tcPr anchor="ctr"/>
                </a:tc>
                <a:extLst>
                  <a:ext uri="{0D108BD9-81ED-4DB2-BD59-A6C34878D82A}">
                    <a16:rowId xmlns:a16="http://schemas.microsoft.com/office/drawing/2014/main" val="1594408914"/>
                  </a:ext>
                </a:extLst>
              </a:tr>
            </a:tbl>
          </a:graphicData>
        </a:graphic>
      </p:graphicFrame>
      <p:graphicFrame>
        <p:nvGraphicFramePr>
          <p:cNvPr id="6" name="Table 4">
            <a:extLst>
              <a:ext uri="{FF2B5EF4-FFF2-40B4-BE49-F238E27FC236}">
                <a16:creationId xmlns:a16="http://schemas.microsoft.com/office/drawing/2014/main" id="{95DB7F64-8BD2-419C-9D43-F35BD7C8B201}"/>
              </a:ext>
            </a:extLst>
          </p:cNvPr>
          <p:cNvGraphicFramePr>
            <a:graphicFrameLocks noGrp="1"/>
          </p:cNvGraphicFramePr>
          <p:nvPr>
            <p:extLst>
              <p:ext uri="{D42A27DB-BD31-4B8C-83A1-F6EECF244321}">
                <p14:modId xmlns:p14="http://schemas.microsoft.com/office/powerpoint/2010/main" val="853953901"/>
              </p:ext>
            </p:extLst>
          </p:nvPr>
        </p:nvGraphicFramePr>
        <p:xfrm>
          <a:off x="2149580" y="1615885"/>
          <a:ext cx="7892839" cy="457200"/>
        </p:xfrm>
        <a:graphic>
          <a:graphicData uri="http://schemas.openxmlformats.org/drawingml/2006/table">
            <a:tbl>
              <a:tblPr firstRow="1" bandRow="1">
                <a:tableStyleId>{93296810-A885-4BE3-A3E7-6D5BEEA58F35}</a:tableStyleId>
              </a:tblPr>
              <a:tblGrid>
                <a:gridCol w="7892839">
                  <a:extLst>
                    <a:ext uri="{9D8B030D-6E8A-4147-A177-3AD203B41FA5}">
                      <a16:colId xmlns:a16="http://schemas.microsoft.com/office/drawing/2014/main" val="2231351577"/>
                    </a:ext>
                  </a:extLst>
                </a:gridCol>
              </a:tblGrid>
              <a:tr h="345026">
                <a:tc>
                  <a:txBody>
                    <a:bodyPr/>
                    <a:lstStyle/>
                    <a:p>
                      <a:pPr algn="ctr"/>
                      <a:r>
                        <a:rPr lang="en-US" sz="2400" dirty="0"/>
                        <a:t>Train VS. Test </a:t>
                      </a:r>
                    </a:p>
                  </a:txBody>
                  <a:tcPr anchor="ctr">
                    <a:solidFill>
                      <a:srgbClr val="1F77B4"/>
                    </a:solidFill>
                  </a:tcPr>
                </a:tc>
                <a:extLst>
                  <a:ext uri="{0D108BD9-81ED-4DB2-BD59-A6C34878D82A}">
                    <a16:rowId xmlns:a16="http://schemas.microsoft.com/office/drawing/2014/main" val="652569038"/>
                  </a:ext>
                </a:extLst>
              </a:tr>
            </a:tbl>
          </a:graphicData>
        </a:graphic>
      </p:graphicFrame>
      <p:graphicFrame>
        <p:nvGraphicFramePr>
          <p:cNvPr id="7" name="Table 4">
            <a:extLst>
              <a:ext uri="{FF2B5EF4-FFF2-40B4-BE49-F238E27FC236}">
                <a16:creationId xmlns:a16="http://schemas.microsoft.com/office/drawing/2014/main" id="{14AC6A37-FDBD-4A14-A08B-14C34CB73CDF}"/>
              </a:ext>
            </a:extLst>
          </p:cNvPr>
          <p:cNvGraphicFramePr>
            <a:graphicFrameLocks noGrp="1"/>
          </p:cNvGraphicFramePr>
          <p:nvPr>
            <p:extLst>
              <p:ext uri="{D42A27DB-BD31-4B8C-83A1-F6EECF244321}">
                <p14:modId xmlns:p14="http://schemas.microsoft.com/office/powerpoint/2010/main" val="963680760"/>
              </p:ext>
            </p:extLst>
          </p:nvPr>
        </p:nvGraphicFramePr>
        <p:xfrm>
          <a:off x="2149581" y="4138585"/>
          <a:ext cx="7892842" cy="457200"/>
        </p:xfrm>
        <a:graphic>
          <a:graphicData uri="http://schemas.openxmlformats.org/drawingml/2006/table">
            <a:tbl>
              <a:tblPr firstRow="1" bandRow="1">
                <a:tableStyleId>{93296810-A885-4BE3-A3E7-6D5BEEA58F35}</a:tableStyleId>
              </a:tblPr>
              <a:tblGrid>
                <a:gridCol w="7892842">
                  <a:extLst>
                    <a:ext uri="{9D8B030D-6E8A-4147-A177-3AD203B41FA5}">
                      <a16:colId xmlns:a16="http://schemas.microsoft.com/office/drawing/2014/main" val="2231351577"/>
                    </a:ext>
                  </a:extLst>
                </a:gridCol>
              </a:tblGrid>
              <a:tr h="345026">
                <a:tc>
                  <a:txBody>
                    <a:bodyPr/>
                    <a:lstStyle/>
                    <a:p>
                      <a:pPr algn="ctr"/>
                      <a:r>
                        <a:rPr lang="en-US" sz="2400" dirty="0"/>
                        <a:t>Test Prediction</a:t>
                      </a:r>
                    </a:p>
                  </a:txBody>
                  <a:tcPr anchor="ctr">
                    <a:solidFill>
                      <a:srgbClr val="1F77B4"/>
                    </a:solidFill>
                  </a:tcPr>
                </a:tc>
                <a:extLst>
                  <a:ext uri="{0D108BD9-81ED-4DB2-BD59-A6C34878D82A}">
                    <a16:rowId xmlns:a16="http://schemas.microsoft.com/office/drawing/2014/main" val="652569038"/>
                  </a:ext>
                </a:extLst>
              </a:tr>
            </a:tbl>
          </a:graphicData>
        </a:graphic>
      </p:graphicFrame>
    </p:spTree>
    <p:extLst>
      <p:ext uri="{BB962C8B-B14F-4D97-AF65-F5344CB8AC3E}">
        <p14:creationId xmlns:p14="http://schemas.microsoft.com/office/powerpoint/2010/main" val="1906708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F4CC-23A4-4C1C-B527-2DD1C8A236AE}"/>
              </a:ext>
            </a:extLst>
          </p:cNvPr>
          <p:cNvSpPr>
            <a:spLocks noGrp="1"/>
          </p:cNvSpPr>
          <p:nvPr>
            <p:ph type="title"/>
          </p:nvPr>
        </p:nvSpPr>
        <p:spPr/>
        <p:txBody>
          <a:bodyPr/>
          <a:lstStyle/>
          <a:p>
            <a:r>
              <a:rPr lang="en-US" dirty="0"/>
              <a:t>2D: Life Expectancy VS. Schooling</a:t>
            </a:r>
          </a:p>
        </p:txBody>
      </p:sp>
      <p:sp>
        <p:nvSpPr>
          <p:cNvPr id="3" name="Text Placeholder 2">
            <a:extLst>
              <a:ext uri="{FF2B5EF4-FFF2-40B4-BE49-F238E27FC236}">
                <a16:creationId xmlns:a16="http://schemas.microsoft.com/office/drawing/2014/main" id="{134A4529-8394-4E53-ABC1-C58654EC19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27081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100" b="0" i="0" u="none" strike="noStrike" kern="1200" cap="none" spc="0" normalizeH="0" baseline="0" noProof="0" dirty="0">
                <a:ln>
                  <a:noFill/>
                </a:ln>
                <a:solidFill>
                  <a:sysClr val="windowText" lastClr="000000"/>
                </a:solidFill>
                <a:effectLst/>
                <a:uLnTx/>
                <a:uFillTx/>
                <a:latin typeface="Calibri"/>
                <a:ea typeface="+mj-ea"/>
                <a:cs typeface="Calibri Light" panose="020F0302020204030204" pitchFamily="34" charset="0"/>
              </a:rPr>
              <a:t>Model: Regression Line</a:t>
            </a:r>
          </a:p>
        </p:txBody>
      </p:sp>
      <p:pic>
        <p:nvPicPr>
          <p:cNvPr id="8" name="Picture 7" descr="Chart, scatter chart&#10;&#10;Description automatically generated">
            <a:extLst>
              <a:ext uri="{FF2B5EF4-FFF2-40B4-BE49-F238E27FC236}">
                <a16:creationId xmlns:a16="http://schemas.microsoft.com/office/drawing/2014/main" id="{E4134027-0BA1-4B5E-8E63-B7C98B9AD1F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30000"/>
                    </a14:imgEffect>
                  </a14:imgLayer>
                </a14:imgProps>
              </a:ext>
              <a:ext uri="{28A0092B-C50C-407E-A947-70E740481C1C}">
                <a14:useLocalDpi xmlns:a14="http://schemas.microsoft.com/office/drawing/2010/main" val="0"/>
              </a:ext>
            </a:extLst>
          </a:blip>
          <a:srcRect l="9379" b="7380"/>
          <a:stretch/>
        </p:blipFill>
        <p:spPr>
          <a:xfrm>
            <a:off x="2743200" y="1177242"/>
            <a:ext cx="7709176" cy="4738103"/>
          </a:xfrm>
          <a:prstGeom prst="rect">
            <a:avLst/>
          </a:prstGeom>
        </p:spPr>
      </p:pic>
      <p:sp>
        <p:nvSpPr>
          <p:cNvPr id="9" name="TextBox 8">
            <a:extLst>
              <a:ext uri="{FF2B5EF4-FFF2-40B4-BE49-F238E27FC236}">
                <a16:creationId xmlns:a16="http://schemas.microsoft.com/office/drawing/2014/main" id="{5A9A7676-6F29-42BE-9D23-F2ECBC8E6795}"/>
              </a:ext>
            </a:extLst>
          </p:cNvPr>
          <p:cNvSpPr txBox="1"/>
          <p:nvPr/>
        </p:nvSpPr>
        <p:spPr>
          <a:xfrm rot="16200000">
            <a:off x="1281183" y="2927856"/>
            <a:ext cx="2101601" cy="461665"/>
          </a:xfrm>
          <a:prstGeom prst="rect">
            <a:avLst/>
          </a:prstGeom>
          <a:noFill/>
        </p:spPr>
        <p:txBody>
          <a:bodyPr wrap="none" rtlCol="0">
            <a:spAutoFit/>
          </a:bodyPr>
          <a:lstStyle/>
          <a:p>
            <a:r>
              <a:rPr lang="en-US" sz="2400" dirty="0">
                <a:solidFill>
                  <a:srgbClr val="575757"/>
                </a:solidFill>
                <a:latin typeface="Calibri"/>
                <a:cs typeface="Calibri Light" panose="020F0302020204030204" pitchFamily="34" charset="0"/>
              </a:rPr>
              <a:t>Life Expectancy</a:t>
            </a:r>
          </a:p>
        </p:txBody>
      </p:sp>
      <p:sp>
        <p:nvSpPr>
          <p:cNvPr id="20" name="TextBox 19">
            <a:extLst>
              <a:ext uri="{FF2B5EF4-FFF2-40B4-BE49-F238E27FC236}">
                <a16:creationId xmlns:a16="http://schemas.microsoft.com/office/drawing/2014/main" id="{2226E294-8C25-43E3-9A60-84169B41CE7F}"/>
              </a:ext>
            </a:extLst>
          </p:cNvPr>
          <p:cNvSpPr txBox="1"/>
          <p:nvPr/>
        </p:nvSpPr>
        <p:spPr>
          <a:xfrm>
            <a:off x="5652922" y="5950578"/>
            <a:ext cx="1383982" cy="461665"/>
          </a:xfrm>
          <a:prstGeom prst="rect">
            <a:avLst/>
          </a:prstGeom>
          <a:noFill/>
        </p:spPr>
        <p:txBody>
          <a:bodyPr wrap="square">
            <a:spAutoFit/>
          </a:bodyPr>
          <a:lstStyle/>
          <a:p>
            <a:r>
              <a:rPr lang="en-US" sz="2400" dirty="0">
                <a:solidFill>
                  <a:srgbClr val="575757"/>
                </a:solidFill>
                <a:latin typeface="Calibri"/>
                <a:cs typeface="Calibri Light" panose="020F0302020204030204" pitchFamily="34" charset="0"/>
              </a:rPr>
              <a:t>Schooling</a:t>
            </a:r>
          </a:p>
        </p:txBody>
      </p:sp>
      <p:sp>
        <p:nvSpPr>
          <p:cNvPr id="21" name="Text Placeholder 1">
            <a:extLst>
              <a:ext uri="{FF2B5EF4-FFF2-40B4-BE49-F238E27FC236}">
                <a16:creationId xmlns:a16="http://schemas.microsoft.com/office/drawing/2014/main" id="{0A8E94B0-677B-47A5-8762-B9964B94A27D}"/>
              </a:ext>
            </a:extLst>
          </p:cNvPr>
          <p:cNvSpPr txBox="1">
            <a:spLocks/>
          </p:cNvSpPr>
          <p:nvPr/>
        </p:nvSpPr>
        <p:spPr>
          <a:xfrm>
            <a:off x="501650" y="651599"/>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dirty="0">
                <a:ln>
                  <a:noFill/>
                </a:ln>
                <a:solidFill>
                  <a:srgbClr val="575757"/>
                </a:solidFill>
                <a:effectLst/>
                <a:uLnTx/>
                <a:uFillTx/>
                <a:latin typeface="Calibri"/>
                <a:ea typeface="+mn-ea"/>
                <a:cs typeface="Calibri Light" panose="020F0302020204030204" pitchFamily="34" charset="0"/>
              </a:rPr>
              <a:t>Our regression line is y = 0.23159 x  - 4.38385</a:t>
            </a:r>
          </a:p>
        </p:txBody>
      </p:sp>
    </p:spTree>
    <p:extLst>
      <p:ext uri="{BB962C8B-B14F-4D97-AF65-F5344CB8AC3E}">
        <p14:creationId xmlns:p14="http://schemas.microsoft.com/office/powerpoint/2010/main" val="3763160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100" b="0" i="0" u="none" strike="noStrike" kern="1200" cap="none" spc="0" normalizeH="0" baseline="0" noProof="0" dirty="0">
                <a:ln>
                  <a:noFill/>
                </a:ln>
                <a:solidFill>
                  <a:sysClr val="windowText" lastClr="000000"/>
                </a:solidFill>
                <a:effectLst/>
                <a:uLnTx/>
                <a:uFillTx/>
                <a:latin typeface="Calibri"/>
                <a:ea typeface="+mj-ea"/>
                <a:cs typeface="Calibri Light" panose="020F0302020204030204" pitchFamily="34" charset="0"/>
              </a:rPr>
              <a:t>Model: Histogram of the Residuals and Q-Q Plot</a:t>
            </a:r>
          </a:p>
        </p:txBody>
      </p:sp>
      <p:pic>
        <p:nvPicPr>
          <p:cNvPr id="3" name="Picture 2" descr="Chart, histogram&#10;&#10;Description automatically generated">
            <a:extLst>
              <a:ext uri="{FF2B5EF4-FFF2-40B4-BE49-F238E27FC236}">
                <a16:creationId xmlns:a16="http://schemas.microsoft.com/office/drawing/2014/main" id="{DF8BE10A-504D-48CA-881D-98D1F8DCDE6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49000"/>
                    </a14:imgEffect>
                  </a14:imgLayer>
                </a14:imgProps>
              </a:ext>
              <a:ext uri="{28A0092B-C50C-407E-A947-70E740481C1C}">
                <a14:useLocalDpi xmlns:a14="http://schemas.microsoft.com/office/drawing/2010/main" val="0"/>
              </a:ext>
            </a:extLst>
          </a:blip>
          <a:stretch>
            <a:fillRect/>
          </a:stretch>
        </p:blipFill>
        <p:spPr>
          <a:xfrm>
            <a:off x="652543" y="1425392"/>
            <a:ext cx="5471422" cy="3464049"/>
          </a:xfrm>
          <a:prstGeom prst="rect">
            <a:avLst/>
          </a:prstGeom>
        </p:spPr>
      </p:pic>
      <p:sp>
        <p:nvSpPr>
          <p:cNvPr id="10" name="TextBox 9">
            <a:extLst>
              <a:ext uri="{FF2B5EF4-FFF2-40B4-BE49-F238E27FC236}">
                <a16:creationId xmlns:a16="http://schemas.microsoft.com/office/drawing/2014/main" id="{91260F5B-AB37-4512-9C3A-A16C71D1AD74}"/>
              </a:ext>
            </a:extLst>
          </p:cNvPr>
          <p:cNvSpPr txBox="1"/>
          <p:nvPr/>
        </p:nvSpPr>
        <p:spPr>
          <a:xfrm>
            <a:off x="2590141" y="4940032"/>
            <a:ext cx="1383982" cy="461665"/>
          </a:xfrm>
          <a:prstGeom prst="rect">
            <a:avLst/>
          </a:prstGeom>
          <a:noFill/>
        </p:spPr>
        <p:txBody>
          <a:bodyPr wrap="square">
            <a:spAutoFit/>
          </a:bodyPr>
          <a:lstStyle/>
          <a:p>
            <a:r>
              <a:rPr lang="en-US" sz="2400" dirty="0">
                <a:solidFill>
                  <a:srgbClr val="575757"/>
                </a:solidFill>
                <a:latin typeface="Calibri"/>
                <a:cs typeface="Calibri Light" panose="020F0302020204030204" pitchFamily="34" charset="0"/>
              </a:rPr>
              <a:t>Residuals</a:t>
            </a:r>
          </a:p>
        </p:txBody>
      </p:sp>
      <p:sp>
        <p:nvSpPr>
          <p:cNvPr id="11" name="TextBox 10">
            <a:extLst>
              <a:ext uri="{FF2B5EF4-FFF2-40B4-BE49-F238E27FC236}">
                <a16:creationId xmlns:a16="http://schemas.microsoft.com/office/drawing/2014/main" id="{0F908773-61FF-45AF-B2F3-80B0217290E2}"/>
              </a:ext>
            </a:extLst>
          </p:cNvPr>
          <p:cNvSpPr txBox="1"/>
          <p:nvPr/>
        </p:nvSpPr>
        <p:spPr>
          <a:xfrm rot="16200000">
            <a:off x="-629091" y="2825057"/>
            <a:ext cx="2101601" cy="461665"/>
          </a:xfrm>
          <a:prstGeom prst="rect">
            <a:avLst/>
          </a:prstGeom>
          <a:noFill/>
        </p:spPr>
        <p:txBody>
          <a:bodyPr wrap="none" rtlCol="0">
            <a:spAutoFit/>
          </a:bodyPr>
          <a:lstStyle/>
          <a:p>
            <a:r>
              <a:rPr lang="en-US" sz="2400" dirty="0">
                <a:solidFill>
                  <a:srgbClr val="575757"/>
                </a:solidFill>
                <a:latin typeface="Calibri"/>
                <a:cs typeface="Calibri Light" panose="020F0302020204030204" pitchFamily="34" charset="0"/>
              </a:rPr>
              <a:t>Life Expectancy</a:t>
            </a:r>
          </a:p>
        </p:txBody>
      </p:sp>
      <p:pic>
        <p:nvPicPr>
          <p:cNvPr id="13" name="Picture 12" descr="Chart, line chart&#10;&#10;Description automatically generated">
            <a:extLst>
              <a:ext uri="{FF2B5EF4-FFF2-40B4-BE49-F238E27FC236}">
                <a16:creationId xmlns:a16="http://schemas.microsoft.com/office/drawing/2014/main" id="{A90E2EB7-C6D2-4DA2-ACBA-772711CE4902}"/>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1000"/>
                    </a14:imgEffect>
                  </a14:imgLayer>
                </a14:imgProps>
              </a:ext>
              <a:ext uri="{28A0092B-C50C-407E-A947-70E740481C1C}">
                <a14:useLocalDpi xmlns:a14="http://schemas.microsoft.com/office/drawing/2010/main" val="0"/>
              </a:ext>
            </a:extLst>
          </a:blip>
          <a:srcRect l="8083" b="7957"/>
          <a:stretch/>
        </p:blipFill>
        <p:spPr>
          <a:xfrm>
            <a:off x="6639796" y="1475983"/>
            <a:ext cx="5276918" cy="3464049"/>
          </a:xfrm>
          <a:prstGeom prst="rect">
            <a:avLst/>
          </a:prstGeom>
        </p:spPr>
      </p:pic>
      <p:sp>
        <p:nvSpPr>
          <p:cNvPr id="14" name="TextBox 13">
            <a:extLst>
              <a:ext uri="{FF2B5EF4-FFF2-40B4-BE49-F238E27FC236}">
                <a16:creationId xmlns:a16="http://schemas.microsoft.com/office/drawing/2014/main" id="{B844AD97-4EE0-4243-9129-4753229CF25B}"/>
              </a:ext>
            </a:extLst>
          </p:cNvPr>
          <p:cNvSpPr txBox="1"/>
          <p:nvPr/>
        </p:nvSpPr>
        <p:spPr>
          <a:xfrm rot="16200000">
            <a:off x="4997184" y="2861590"/>
            <a:ext cx="2715228" cy="461665"/>
          </a:xfrm>
          <a:prstGeom prst="rect">
            <a:avLst/>
          </a:prstGeom>
          <a:noFill/>
        </p:spPr>
        <p:txBody>
          <a:bodyPr wrap="square" rtlCol="0">
            <a:spAutoFit/>
          </a:bodyPr>
          <a:lstStyle/>
          <a:p>
            <a:r>
              <a:rPr lang="en-US" sz="2400" dirty="0">
                <a:solidFill>
                  <a:srgbClr val="575757"/>
                </a:solidFill>
                <a:latin typeface="Calibri"/>
                <a:cs typeface="Calibri Light" panose="020F0302020204030204" pitchFamily="34" charset="0"/>
              </a:rPr>
              <a:t>Sample Quantiles</a:t>
            </a:r>
          </a:p>
        </p:txBody>
      </p:sp>
      <p:sp>
        <p:nvSpPr>
          <p:cNvPr id="15" name="TextBox 14">
            <a:extLst>
              <a:ext uri="{FF2B5EF4-FFF2-40B4-BE49-F238E27FC236}">
                <a16:creationId xmlns:a16="http://schemas.microsoft.com/office/drawing/2014/main" id="{A3826ADB-3C1A-4F3E-B79B-4EACD6FB5D5B}"/>
              </a:ext>
            </a:extLst>
          </p:cNvPr>
          <p:cNvSpPr txBox="1"/>
          <p:nvPr/>
        </p:nvSpPr>
        <p:spPr>
          <a:xfrm>
            <a:off x="7956197" y="5018616"/>
            <a:ext cx="2884792" cy="461665"/>
          </a:xfrm>
          <a:prstGeom prst="rect">
            <a:avLst/>
          </a:prstGeom>
          <a:noFill/>
        </p:spPr>
        <p:txBody>
          <a:bodyPr wrap="square">
            <a:spAutoFit/>
          </a:bodyPr>
          <a:lstStyle/>
          <a:p>
            <a:r>
              <a:rPr lang="en-US" sz="2400" dirty="0">
                <a:solidFill>
                  <a:srgbClr val="575757"/>
                </a:solidFill>
                <a:latin typeface="Calibri"/>
                <a:cs typeface="Calibri Light" panose="020F0302020204030204" pitchFamily="34" charset="0"/>
              </a:rPr>
              <a:t>Theoretical Quantiles</a:t>
            </a:r>
          </a:p>
        </p:txBody>
      </p:sp>
      <p:cxnSp>
        <p:nvCxnSpPr>
          <p:cNvPr id="5" name="Straight Connector 4">
            <a:extLst>
              <a:ext uri="{FF2B5EF4-FFF2-40B4-BE49-F238E27FC236}">
                <a16:creationId xmlns:a16="http://schemas.microsoft.com/office/drawing/2014/main" id="{CAC8C455-0D4E-4666-A7D6-1AF111CCE99B}"/>
              </a:ext>
            </a:extLst>
          </p:cNvPr>
          <p:cNvCxnSpPr>
            <a:cxnSpLocks/>
          </p:cNvCxnSpPr>
          <p:nvPr/>
        </p:nvCxnSpPr>
        <p:spPr>
          <a:xfrm>
            <a:off x="6096000" y="913155"/>
            <a:ext cx="0" cy="497644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29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a:extLst>
              <a:ext uri="{FF2B5EF4-FFF2-40B4-BE49-F238E27FC236}">
                <a16:creationId xmlns:a16="http://schemas.microsoft.com/office/drawing/2014/main" id="{4E5B019D-6BC1-4570-9FB3-D8F79C703418}"/>
              </a:ext>
            </a:extLst>
          </p:cNvPr>
          <p:cNvSpPr txBox="1">
            <a:spLocks/>
          </p:cNvSpPr>
          <p:nvPr/>
        </p:nvSpPr>
        <p:spPr>
          <a:xfrm>
            <a:off x="501650" y="651599"/>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lang="en-US" dirty="0">
                <a:latin typeface="Calibri"/>
              </a:rPr>
              <a:t>Here we review our OLS (Ordinary Least Squares) regression</a:t>
            </a:r>
            <a:endParaRPr kumimoji="0" lang="en-US" sz="1800" b="0" i="0" u="none" strike="noStrike" kern="1200" cap="none" spc="0" normalizeH="0" baseline="0" noProof="0" dirty="0">
              <a:ln>
                <a:noFill/>
              </a:ln>
              <a:solidFill>
                <a:srgbClr val="575757"/>
              </a:solidFill>
              <a:effectLst/>
              <a:uLnTx/>
              <a:uFillTx/>
              <a:latin typeface="Calibri"/>
              <a:ea typeface="+mn-ea"/>
              <a:cs typeface="Calibri Light" panose="020F0302020204030204" pitchFamily="34" charset="0"/>
            </a:endParaRPr>
          </a:p>
        </p:txBody>
      </p:sp>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100" b="0" i="0" u="none" strike="noStrike" kern="1200" cap="none" spc="0" normalizeH="0" baseline="0" noProof="0" dirty="0">
                <a:ln>
                  <a:noFill/>
                </a:ln>
                <a:solidFill>
                  <a:sysClr val="windowText" lastClr="000000"/>
                </a:solidFill>
                <a:effectLst/>
                <a:uLnTx/>
                <a:uFillTx/>
                <a:latin typeface="Calibri"/>
                <a:ea typeface="+mj-ea"/>
                <a:cs typeface="Calibri Light" panose="020F0302020204030204" pitchFamily="34" charset="0"/>
              </a:rPr>
              <a:t>Model Evaluation</a:t>
            </a:r>
          </a:p>
        </p:txBody>
      </p:sp>
      <p:graphicFrame>
        <p:nvGraphicFramePr>
          <p:cNvPr id="14" name="Table 4">
            <a:extLst>
              <a:ext uri="{FF2B5EF4-FFF2-40B4-BE49-F238E27FC236}">
                <a16:creationId xmlns:a16="http://schemas.microsoft.com/office/drawing/2014/main" id="{B6B91FF5-F728-42AA-9B16-CBDCFD98DA86}"/>
              </a:ext>
            </a:extLst>
          </p:cNvPr>
          <p:cNvGraphicFramePr>
            <a:graphicFrameLocks noGrp="1"/>
          </p:cNvGraphicFramePr>
          <p:nvPr>
            <p:extLst>
              <p:ext uri="{D42A27DB-BD31-4B8C-83A1-F6EECF244321}">
                <p14:modId xmlns:p14="http://schemas.microsoft.com/office/powerpoint/2010/main" val="2099994710"/>
              </p:ext>
            </p:extLst>
          </p:nvPr>
        </p:nvGraphicFramePr>
        <p:xfrm>
          <a:off x="2149579" y="2034382"/>
          <a:ext cx="7892840" cy="1610616"/>
        </p:xfrm>
        <a:graphic>
          <a:graphicData uri="http://schemas.openxmlformats.org/drawingml/2006/table">
            <a:tbl>
              <a:tblPr firstRow="1" bandRow="1">
                <a:tableStyleId>{93296810-A885-4BE3-A3E7-6D5BEEA58F35}</a:tableStyleId>
              </a:tblPr>
              <a:tblGrid>
                <a:gridCol w="3946420">
                  <a:extLst>
                    <a:ext uri="{9D8B030D-6E8A-4147-A177-3AD203B41FA5}">
                      <a16:colId xmlns:a16="http://schemas.microsoft.com/office/drawing/2014/main" val="2231351577"/>
                    </a:ext>
                  </a:extLst>
                </a:gridCol>
                <a:gridCol w="3946420">
                  <a:extLst>
                    <a:ext uri="{9D8B030D-6E8A-4147-A177-3AD203B41FA5}">
                      <a16:colId xmlns:a16="http://schemas.microsoft.com/office/drawing/2014/main" val="4029480646"/>
                    </a:ext>
                  </a:extLst>
                </a:gridCol>
              </a:tblGrid>
              <a:tr h="345026">
                <a:tc>
                  <a:txBody>
                    <a:bodyPr/>
                    <a:lstStyle/>
                    <a:p>
                      <a:pPr algn="ctr"/>
                      <a:r>
                        <a:rPr lang="en-US" sz="2400" dirty="0"/>
                        <a:t>Quality Checks </a:t>
                      </a:r>
                    </a:p>
                  </a:txBody>
                  <a:tcPr anchor="ctr"/>
                </a:tc>
                <a:tc>
                  <a:txBody>
                    <a:bodyPr/>
                    <a:lstStyle/>
                    <a:p>
                      <a:pPr algn="ctr"/>
                      <a:r>
                        <a:rPr lang="en-US" sz="2400" dirty="0"/>
                        <a:t>Values</a:t>
                      </a:r>
                    </a:p>
                  </a:txBody>
                  <a:tcPr anchor="ctr"/>
                </a:tc>
                <a:extLst>
                  <a:ext uri="{0D108BD9-81ED-4DB2-BD59-A6C34878D82A}">
                    <a16:rowId xmlns:a16="http://schemas.microsoft.com/office/drawing/2014/main" val="652569038"/>
                  </a:ext>
                </a:extLst>
              </a:tr>
              <a:tr h="384472">
                <a:tc>
                  <a:txBody>
                    <a:bodyPr/>
                    <a:lstStyle/>
                    <a:p>
                      <a:pPr algn="ctr"/>
                      <a:r>
                        <a:rPr lang="en-US" dirty="0"/>
                        <a:t>R Squared</a:t>
                      </a:r>
                    </a:p>
                  </a:txBody>
                  <a:tcPr anchor="ctr"/>
                </a:tc>
                <a:tc>
                  <a:txBody>
                    <a:bodyPr/>
                    <a:lstStyle/>
                    <a:p>
                      <a:pPr algn="ctr"/>
                      <a:r>
                        <a:rPr lang="en-US" dirty="0"/>
                        <a:t>0.44</a:t>
                      </a:r>
                    </a:p>
                  </a:txBody>
                  <a:tcPr anchor="ctr"/>
                </a:tc>
                <a:extLst>
                  <a:ext uri="{0D108BD9-81ED-4DB2-BD59-A6C34878D82A}">
                    <a16:rowId xmlns:a16="http://schemas.microsoft.com/office/drawing/2014/main" val="3220165579"/>
                  </a:ext>
                </a:extLst>
              </a:tr>
              <a:tr h="384472">
                <a:tc>
                  <a:txBody>
                    <a:bodyPr/>
                    <a:lstStyle/>
                    <a:p>
                      <a:pPr algn="ctr"/>
                      <a:r>
                        <a:rPr lang="en-US" b="0" dirty="0"/>
                        <a:t>Prob (F-statistic)</a:t>
                      </a:r>
                    </a:p>
                  </a:txBody>
                  <a:tcPr anchor="ctr"/>
                </a:tc>
                <a:tc>
                  <a:txBody>
                    <a:bodyPr/>
                    <a:lstStyle/>
                    <a:p>
                      <a:pPr algn="ctr"/>
                      <a:r>
                        <a:rPr lang="en-US" b="0" dirty="0"/>
                        <a:t>1.12e-68</a:t>
                      </a:r>
                    </a:p>
                  </a:txBody>
                  <a:tcPr anchor="ctr"/>
                </a:tc>
                <a:extLst>
                  <a:ext uri="{0D108BD9-81ED-4DB2-BD59-A6C34878D82A}">
                    <a16:rowId xmlns:a16="http://schemas.microsoft.com/office/drawing/2014/main" val="592907234"/>
                  </a:ext>
                </a:extLst>
              </a:tr>
              <a:tr h="384472">
                <a:tc>
                  <a:txBody>
                    <a:bodyPr/>
                    <a:lstStyle/>
                    <a:p>
                      <a:pPr algn="ctr"/>
                      <a:r>
                        <a:rPr lang="en-US" b="0" dirty="0"/>
                        <a:t>Skew</a:t>
                      </a:r>
                    </a:p>
                  </a:txBody>
                  <a:tcPr anchor="ctr"/>
                </a:tc>
                <a:tc>
                  <a:txBody>
                    <a:bodyPr/>
                    <a:lstStyle/>
                    <a:p>
                      <a:pPr algn="ctr"/>
                      <a:r>
                        <a:rPr lang="en-US" b="0" dirty="0"/>
                        <a:t>Left: -0.414</a:t>
                      </a:r>
                    </a:p>
                  </a:txBody>
                  <a:tcPr anchor="ctr"/>
                </a:tc>
                <a:extLst>
                  <a:ext uri="{0D108BD9-81ED-4DB2-BD59-A6C34878D82A}">
                    <a16:rowId xmlns:a16="http://schemas.microsoft.com/office/drawing/2014/main" val="3231847237"/>
                  </a:ext>
                </a:extLst>
              </a:tr>
            </a:tbl>
          </a:graphicData>
        </a:graphic>
      </p:graphicFrame>
      <p:sp>
        <p:nvSpPr>
          <p:cNvPr id="9" name="TextBox 8">
            <a:extLst>
              <a:ext uri="{FF2B5EF4-FFF2-40B4-BE49-F238E27FC236}">
                <a16:creationId xmlns:a16="http://schemas.microsoft.com/office/drawing/2014/main" id="{A2AB38CC-1F52-4393-86FC-67556CDFEBF0}"/>
              </a:ext>
            </a:extLst>
          </p:cNvPr>
          <p:cNvSpPr txBox="1"/>
          <p:nvPr/>
        </p:nvSpPr>
        <p:spPr>
          <a:xfrm>
            <a:off x="1089284" y="4401294"/>
            <a:ext cx="10013429" cy="1077218"/>
          </a:xfrm>
          <a:prstGeom prst="rect">
            <a:avLst/>
          </a:prstGeom>
          <a:noFill/>
        </p:spPr>
        <p:txBody>
          <a:bodyPr wrap="square">
            <a:spAutoFit/>
          </a:bodyPr>
          <a:lstStyle/>
          <a:p>
            <a:pPr algn="ctr"/>
            <a:r>
              <a:rPr lang="en-US" sz="3200" b="1" i="1" dirty="0">
                <a:solidFill>
                  <a:srgbClr val="000000"/>
                </a:solidFill>
                <a:effectLst/>
                <a:latin typeface="Helvetica Neue"/>
              </a:rPr>
              <a:t>44% of the variation in Y (Life Expectancy) is explained by our model</a:t>
            </a:r>
            <a:endParaRPr lang="en-US" sz="3200" dirty="0"/>
          </a:p>
        </p:txBody>
      </p:sp>
    </p:spTree>
    <p:extLst>
      <p:ext uri="{BB962C8B-B14F-4D97-AF65-F5344CB8AC3E}">
        <p14:creationId xmlns:p14="http://schemas.microsoft.com/office/powerpoint/2010/main" val="3639470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F4CC-23A4-4C1C-B527-2DD1C8A236AE}"/>
              </a:ext>
            </a:extLst>
          </p:cNvPr>
          <p:cNvSpPr>
            <a:spLocks noGrp="1"/>
          </p:cNvSpPr>
          <p:nvPr>
            <p:ph type="title"/>
          </p:nvPr>
        </p:nvSpPr>
        <p:spPr/>
        <p:txBody>
          <a:bodyPr/>
          <a:lstStyle/>
          <a:p>
            <a:r>
              <a:rPr lang="en-US" dirty="0"/>
              <a:t>Closing Remarks</a:t>
            </a:r>
          </a:p>
        </p:txBody>
      </p:sp>
      <p:sp>
        <p:nvSpPr>
          <p:cNvPr id="3" name="Text Placeholder 2">
            <a:extLst>
              <a:ext uri="{FF2B5EF4-FFF2-40B4-BE49-F238E27FC236}">
                <a16:creationId xmlns:a16="http://schemas.microsoft.com/office/drawing/2014/main" id="{134A4529-8394-4E53-ABC1-C58654EC19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402664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
            <a:extLst>
              <a:ext uri="{FF2B5EF4-FFF2-40B4-BE49-F238E27FC236}">
                <a16:creationId xmlns:a16="http://schemas.microsoft.com/office/drawing/2014/main" id="{4D8F78C3-4095-40FF-89C4-2EBC75D8AEA7}"/>
              </a:ext>
            </a:extLst>
          </p:cNvPr>
          <p:cNvSpPr txBox="1">
            <a:spLocks/>
          </p:cNvSpPr>
          <p:nvPr/>
        </p:nvSpPr>
        <p:spPr>
          <a:xfrm>
            <a:off x="501650" y="651600"/>
            <a:ext cx="11188700" cy="75725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lang="en-US">
                <a:latin typeface="Calibri"/>
              </a:rPr>
              <a:t>Special Thank You!</a:t>
            </a:r>
            <a:endParaRPr kumimoji="0" lang="en-US" sz="1800" b="0" i="0" u="none" strike="noStrike" kern="1200" cap="none" spc="0" normalizeH="0" baseline="0" noProof="0">
              <a:ln>
                <a:noFill/>
              </a:ln>
              <a:solidFill>
                <a:srgbClr val="575757"/>
              </a:solidFill>
              <a:effectLst/>
              <a:uLnTx/>
              <a:uFillTx/>
              <a:latin typeface="Calibri"/>
              <a:ea typeface="+mn-ea"/>
              <a:cs typeface="Calibri Light" panose="020F0302020204030204" pitchFamily="34" charset="0"/>
            </a:endParaRPr>
          </a:p>
        </p:txBody>
      </p:sp>
      <p:sp>
        <p:nvSpPr>
          <p:cNvPr id="17" name="Title 2">
            <a:extLst>
              <a:ext uri="{FF2B5EF4-FFF2-40B4-BE49-F238E27FC236}">
                <a16:creationId xmlns:a16="http://schemas.microsoft.com/office/drawing/2014/main" id="{4DA6BC79-DCDE-416B-B987-74F19DA7BC1B}"/>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solidFill>
                  <a:sysClr val="windowText" lastClr="000000"/>
                </a:solidFill>
                <a:latin typeface="Calibri"/>
              </a:rPr>
              <a:t>Acknowledgments</a:t>
            </a:r>
            <a:endParaRPr kumimoji="0" lang="en-US" sz="2100" b="0" i="0" u="none" strike="noStrike" kern="1200" cap="none" spc="0" normalizeH="0" baseline="0" noProof="0">
              <a:ln>
                <a:noFill/>
              </a:ln>
              <a:solidFill>
                <a:sysClr val="windowText" lastClr="000000"/>
              </a:solidFill>
              <a:effectLst/>
              <a:uLnTx/>
              <a:uFillTx/>
              <a:latin typeface="Calibri"/>
              <a:ea typeface="+mj-ea"/>
              <a:cs typeface="Calibri Light" panose="020F0302020204030204" pitchFamily="34" charset="0"/>
            </a:endParaRPr>
          </a:p>
        </p:txBody>
      </p:sp>
      <p:grpSp>
        <p:nvGrpSpPr>
          <p:cNvPr id="18" name="Group 17">
            <a:extLst>
              <a:ext uri="{FF2B5EF4-FFF2-40B4-BE49-F238E27FC236}">
                <a16:creationId xmlns:a16="http://schemas.microsoft.com/office/drawing/2014/main" id="{3FA85A50-7BF5-4A57-9397-DE95B64FCC7A}"/>
              </a:ext>
            </a:extLst>
          </p:cNvPr>
          <p:cNvGrpSpPr/>
          <p:nvPr/>
        </p:nvGrpSpPr>
        <p:grpSpPr>
          <a:xfrm>
            <a:off x="2598687" y="1408855"/>
            <a:ext cx="6994626" cy="4299099"/>
            <a:chOff x="2576685" y="1611784"/>
            <a:chExt cx="4400207" cy="4299099"/>
          </a:xfrm>
        </p:grpSpPr>
        <p:sp>
          <p:nvSpPr>
            <p:cNvPr id="19" name="Rectangle 18">
              <a:extLst>
                <a:ext uri="{FF2B5EF4-FFF2-40B4-BE49-F238E27FC236}">
                  <a16:creationId xmlns:a16="http://schemas.microsoft.com/office/drawing/2014/main" id="{147370EA-7F8D-424B-81E5-0A9D9E740EF0}"/>
                </a:ext>
              </a:extLst>
            </p:cNvPr>
            <p:cNvSpPr>
              <a:spLocks noChangeArrowheads="1"/>
            </p:cNvSpPr>
            <p:nvPr/>
          </p:nvSpPr>
          <p:spPr bwMode="auto">
            <a:xfrm>
              <a:off x="2576685" y="1611784"/>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Flatiron Instructor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William Wang</a:t>
              </a: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p:txBody>
        </p:sp>
        <p:sp>
          <p:nvSpPr>
            <p:cNvPr id="20" name="Rectangle 19">
              <a:extLst>
                <a:ext uri="{FF2B5EF4-FFF2-40B4-BE49-F238E27FC236}">
                  <a16:creationId xmlns:a16="http://schemas.microsoft.com/office/drawing/2014/main" id="{9ED80A8B-4D8A-4564-9B81-8CAA4F94F052}"/>
                </a:ext>
              </a:extLst>
            </p:cNvPr>
            <p:cNvSpPr>
              <a:spLocks noChangeArrowheads="1"/>
            </p:cNvSpPr>
            <p:nvPr/>
          </p:nvSpPr>
          <p:spPr bwMode="auto">
            <a:xfrm>
              <a:off x="4073526" y="1611784"/>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black"/>
                </a:solidFill>
                <a:effectLst/>
                <a:uLnTx/>
                <a:uFillTx/>
                <a:ea typeface="ＭＳ Ｐゴシック"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prstClr val="black"/>
                  </a:solidFill>
                  <a:ea typeface="ＭＳ Ｐゴシック" pitchFamily="50" charset="-128"/>
                </a:rPr>
                <a:t>Flatiron Instructor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ea typeface="ＭＳ Ｐゴシック" pitchFamily="50" charset="-128"/>
                </a:rPr>
                <a:t>JP Ventura</a:t>
              </a:r>
              <a:endParaRPr kumimoji="0" lang="en-US" altLang="ja-JP" sz="1400" b="0" i="0" u="none" strike="noStrike" kern="0" cap="none" spc="0" normalizeH="0" baseline="0" noProof="0" dirty="0">
                <a:ln>
                  <a:noFill/>
                </a:ln>
                <a:solidFill>
                  <a:prstClr val="black"/>
                </a:solidFill>
                <a:effectLst/>
                <a:uLnTx/>
                <a:uFillTx/>
                <a:ea typeface="ＭＳ Ｐゴシック" pitchFamily="50" charset="-128"/>
              </a:endParaRPr>
            </a:p>
          </p:txBody>
        </p:sp>
        <p:sp>
          <p:nvSpPr>
            <p:cNvPr id="21" name="Rectangle 20">
              <a:extLst>
                <a:ext uri="{FF2B5EF4-FFF2-40B4-BE49-F238E27FC236}">
                  <a16:creationId xmlns:a16="http://schemas.microsoft.com/office/drawing/2014/main" id="{718463A0-B22E-44D0-8775-7EFBBCEDF1F3}"/>
                </a:ext>
              </a:extLst>
            </p:cNvPr>
            <p:cNvSpPr>
              <a:spLocks noChangeArrowheads="1"/>
            </p:cNvSpPr>
            <p:nvPr/>
          </p:nvSpPr>
          <p:spPr bwMode="auto">
            <a:xfrm>
              <a:off x="5570367" y="1611784"/>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Deloitte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Program Coordinator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Tina Lhotak</a:t>
              </a: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p:txBody>
        </p:sp>
        <p:sp>
          <p:nvSpPr>
            <p:cNvPr id="22" name="Rectangle 21">
              <a:extLst>
                <a:ext uri="{FF2B5EF4-FFF2-40B4-BE49-F238E27FC236}">
                  <a16:creationId xmlns:a16="http://schemas.microsoft.com/office/drawing/2014/main" id="{814DA227-5162-4589-BE59-C2897EAAD937}"/>
                </a:ext>
              </a:extLst>
            </p:cNvPr>
            <p:cNvSpPr>
              <a:spLocks noChangeArrowheads="1"/>
            </p:cNvSpPr>
            <p:nvPr/>
          </p:nvSpPr>
          <p:spPr bwMode="auto">
            <a:xfrm>
              <a:off x="2576685" y="4539283"/>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Flatiron Program Coordinator</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a:solidFill>
                    <a:prstClr val="black"/>
                  </a:solidFill>
                  <a:ea typeface="ＭＳ Ｐゴシック" pitchFamily="50" charset="-128"/>
                </a:rPr>
                <a:t>Jordan </a:t>
              </a:r>
              <a:r>
                <a:rPr lang="en-US" sz="1400" kern="0" err="1">
                  <a:solidFill>
                    <a:prstClr val="black"/>
                  </a:solidFill>
                  <a:ea typeface="ＭＳ Ｐゴシック" pitchFamily="50" charset="-128"/>
                </a:rPr>
                <a:t>Schraeder</a:t>
              </a:r>
              <a:endParaRPr kumimoji="0" lang="en-US" sz="1400" b="0" i="0" u="none" strike="noStrike" kern="0" cap="none" spc="0" normalizeH="0" baseline="0" noProof="0">
                <a:ln>
                  <a:noFill/>
                </a:ln>
                <a:solidFill>
                  <a:prstClr val="black"/>
                </a:solidFill>
                <a:effectLst/>
                <a:uLnTx/>
                <a:uFillTx/>
                <a:ea typeface="ＭＳ Ｐゴシック" pitchFamily="50" charset="-128"/>
              </a:endParaRPr>
            </a:p>
          </p:txBody>
        </p:sp>
        <p:sp>
          <p:nvSpPr>
            <p:cNvPr id="23" name="Rectangle 22">
              <a:extLst>
                <a:ext uri="{FF2B5EF4-FFF2-40B4-BE49-F238E27FC236}">
                  <a16:creationId xmlns:a16="http://schemas.microsoft.com/office/drawing/2014/main" id="{36B9ED1D-6B9E-4EAA-B5D1-4A557F1269CB}"/>
                </a:ext>
              </a:extLst>
            </p:cNvPr>
            <p:cNvSpPr>
              <a:spLocks noChangeArrowheads="1"/>
            </p:cNvSpPr>
            <p:nvPr/>
          </p:nvSpPr>
          <p:spPr bwMode="auto">
            <a:xfrm>
              <a:off x="4073526" y="4539283"/>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AI Cohort 4</a:t>
              </a: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p:txBody>
        </p:sp>
        <p:sp>
          <p:nvSpPr>
            <p:cNvPr id="24" name="Rectangle 23">
              <a:extLst>
                <a:ext uri="{FF2B5EF4-FFF2-40B4-BE49-F238E27FC236}">
                  <a16:creationId xmlns:a16="http://schemas.microsoft.com/office/drawing/2014/main" id="{1F202A57-6C6F-4758-AD37-1F0659D639B6}"/>
                </a:ext>
              </a:extLst>
            </p:cNvPr>
            <p:cNvSpPr>
              <a:spLocks noChangeArrowheads="1"/>
            </p:cNvSpPr>
            <p:nvPr/>
          </p:nvSpPr>
          <p:spPr bwMode="auto">
            <a:xfrm>
              <a:off x="5570367" y="4539283"/>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Guest Speakers</a:t>
              </a: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p:txBody>
        </p:sp>
        <p:sp>
          <p:nvSpPr>
            <p:cNvPr id="25" name="Rectangle 24">
              <a:extLst>
                <a:ext uri="{FF2B5EF4-FFF2-40B4-BE49-F238E27FC236}">
                  <a16:creationId xmlns:a16="http://schemas.microsoft.com/office/drawing/2014/main" id="{33E3C553-8FB7-4EE4-A3A2-7235BC62CB48}"/>
                </a:ext>
              </a:extLst>
            </p:cNvPr>
            <p:cNvSpPr>
              <a:spLocks noChangeArrowheads="1"/>
            </p:cNvSpPr>
            <p:nvPr/>
          </p:nvSpPr>
          <p:spPr bwMode="auto">
            <a:xfrm>
              <a:off x="2576685" y="3075534"/>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400" kern="0">
                  <a:solidFill>
                    <a:prstClr val="black"/>
                  </a:solidFill>
                  <a:ea typeface="ＭＳ Ｐゴシック" pitchFamily="50" charset="-128"/>
                </a:rPr>
                <a:t>Deloitte</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400" kern="0">
                  <a:solidFill>
                    <a:prstClr val="black"/>
                  </a:solidFill>
                  <a:ea typeface="ＭＳ Ｐゴシック" pitchFamily="50" charset="-128"/>
                </a:rPr>
                <a:t>Program</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400" kern="0">
                  <a:solidFill>
                    <a:prstClr val="black"/>
                  </a:solidFill>
                  <a:ea typeface="ＭＳ Ｐゴシック" pitchFamily="50" charset="-128"/>
                </a:rPr>
                <a:t>Coordinator</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400" kern="0">
                  <a:solidFill>
                    <a:prstClr val="black"/>
                  </a:solidFill>
                  <a:ea typeface="ＭＳ Ｐゴシック" pitchFamily="50" charset="-128"/>
                </a:rPr>
                <a:t>Amy Huttenhoff</a:t>
              </a: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p:txBody>
        </p:sp>
        <p:sp>
          <p:nvSpPr>
            <p:cNvPr id="26" name="Rectangle 25">
              <a:extLst>
                <a:ext uri="{FF2B5EF4-FFF2-40B4-BE49-F238E27FC236}">
                  <a16:creationId xmlns:a16="http://schemas.microsoft.com/office/drawing/2014/main" id="{16582A6D-B588-47A7-9D54-9273E0068D80}"/>
                </a:ext>
              </a:extLst>
            </p:cNvPr>
            <p:cNvSpPr>
              <a:spLocks noChangeArrowheads="1"/>
            </p:cNvSpPr>
            <p:nvPr/>
          </p:nvSpPr>
          <p:spPr bwMode="auto">
            <a:xfrm>
              <a:off x="4073526" y="3075534"/>
              <a:ext cx="1406525" cy="1371600"/>
            </a:xfrm>
            <a:prstGeom prst="rect">
              <a:avLst/>
            </a:prstGeom>
            <a:solidFill>
              <a:srgbClr val="86BC25"/>
            </a:solidFill>
            <a:ln w="19050" algn="ctr">
              <a:noFill/>
              <a:miter lim="800000"/>
              <a:headEnd/>
              <a:tailEnd/>
            </a:ln>
          </p:spPr>
          <p:txBody>
            <a:bodyPr wrap="squar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Deloitte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Program Coordinator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ea typeface="ＭＳ Ｐゴシック" pitchFamily="50" charset="-128"/>
                </a:rPr>
                <a:t>Laura Tolliver</a:t>
              </a:r>
              <a:endParaRPr kumimoji="0" lang="en-US" altLang="ja-JP" sz="1400" b="0" i="0" u="none" strike="noStrike" kern="0" cap="none" spc="0" normalizeH="0" baseline="0" noProof="0">
                <a:ln>
                  <a:noFill/>
                </a:ln>
                <a:solidFill>
                  <a:prstClr val="black"/>
                </a:solidFill>
                <a:effectLst/>
                <a:uLnTx/>
                <a:uFillTx/>
                <a:ea typeface="ＭＳ Ｐゴシック" pitchFamily="50" charset="-128"/>
              </a:endParaRPr>
            </a:p>
          </p:txBody>
        </p:sp>
        <p:sp>
          <p:nvSpPr>
            <p:cNvPr id="27" name="Rectangle 26">
              <a:extLst>
                <a:ext uri="{FF2B5EF4-FFF2-40B4-BE49-F238E27FC236}">
                  <a16:creationId xmlns:a16="http://schemas.microsoft.com/office/drawing/2014/main" id="{297E0858-A07A-4E83-AFAC-88ED7100B260}"/>
                </a:ext>
              </a:extLst>
            </p:cNvPr>
            <p:cNvSpPr>
              <a:spLocks noChangeArrowheads="1"/>
            </p:cNvSpPr>
            <p:nvPr/>
          </p:nvSpPr>
          <p:spPr bwMode="auto">
            <a:xfrm>
              <a:off x="5570367" y="3075534"/>
              <a:ext cx="1406525" cy="1371600"/>
            </a:xfrm>
            <a:prstGeom prst="rect">
              <a:avLst/>
            </a:prstGeom>
            <a:solidFill>
              <a:srgbClr val="86BC25"/>
            </a:solidFill>
            <a:ln w="19050" algn="ctr">
              <a:noFill/>
              <a:miter lim="800000"/>
              <a:headEnd/>
              <a:tailEnd/>
            </a:ln>
          </p:spPr>
          <p:txBody>
            <a:bodyPr wrap="square" lIns="88900" tIns="88900" rIns="88900" bIns="88900" anchor="ctr"/>
            <a:lstStyle/>
            <a:p>
              <a:pPr algn="ctr">
                <a:defRPr/>
              </a:pPr>
              <a:r>
                <a:rPr kumimoji="0" lang="en-US" sz="1400" b="0" i="0" u="none" strike="noStrike" kern="0" cap="none" spc="0" normalizeH="0" baseline="0" noProof="0" dirty="0">
                  <a:ln>
                    <a:noFill/>
                  </a:ln>
                  <a:solidFill>
                    <a:prstClr val="black"/>
                  </a:solidFill>
                  <a:effectLst/>
                  <a:uLnTx/>
                  <a:uFillTx/>
                  <a:ea typeface="ＭＳ Ｐゴシック" pitchFamily="50" charset="-128"/>
                </a:rPr>
                <a:t>Mentor</a:t>
              </a:r>
            </a:p>
            <a:p>
              <a:pPr algn="ctr">
                <a:defRPr/>
              </a:pPr>
              <a:r>
                <a:rPr kumimoji="0" lang="en-US" sz="1400" b="0" i="0" u="none" strike="noStrike" kern="0" cap="none" spc="0" normalizeH="0" baseline="0" noProof="0" dirty="0">
                  <a:ln>
                    <a:noFill/>
                  </a:ln>
                  <a:solidFill>
                    <a:prstClr val="black"/>
                  </a:solidFill>
                  <a:effectLst/>
                  <a:uLnTx/>
                  <a:uFillTx/>
                  <a:ea typeface="ＭＳ Ｐゴシック" pitchFamily="50" charset="-128"/>
                </a:rPr>
                <a:t> Robert Hernandez</a:t>
              </a:r>
              <a:endParaRPr kumimoji="0" lang="en-US" altLang="ja-JP" sz="1400" b="0" i="0" u="none" strike="noStrike" kern="0" cap="none" spc="0" normalizeH="0" baseline="0" noProof="0" dirty="0">
                <a:ln>
                  <a:noFill/>
                </a:ln>
                <a:solidFill>
                  <a:prstClr val="black"/>
                </a:solidFill>
                <a:effectLst/>
                <a:uLnTx/>
                <a:uFillTx/>
                <a:ea typeface="ＭＳ Ｐゴシック"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a:ln>
                  <a:noFill/>
                </a:ln>
                <a:solidFill>
                  <a:prstClr val="black"/>
                </a:solidFill>
                <a:effectLst/>
                <a:uLnTx/>
                <a:uFillTx/>
                <a:ea typeface="ＭＳ Ｐゴシック" pitchFamily="50" charset="-128"/>
              </a:endParaRPr>
            </a:p>
          </p:txBody>
        </p:sp>
      </p:grpSp>
    </p:spTree>
    <p:extLst>
      <p:ext uri="{BB962C8B-B14F-4D97-AF65-F5344CB8AC3E}">
        <p14:creationId xmlns:p14="http://schemas.microsoft.com/office/powerpoint/2010/main" val="1975784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FBDC-BDF6-4AD3-9E1C-1A30B929E617}"/>
              </a:ext>
            </a:extLst>
          </p:cNvPr>
          <p:cNvSpPr>
            <a:spLocks noGrp="1"/>
          </p:cNvSpPr>
          <p:nvPr>
            <p:ph type="title"/>
          </p:nvPr>
        </p:nvSpPr>
        <p:spPr/>
        <p:txBody>
          <a:bodyPr/>
          <a:lstStyle/>
          <a:p>
            <a:r>
              <a:rPr lang="en-US" sz="6600" dirty="0"/>
              <a:t>THANK YOU!</a:t>
            </a:r>
          </a:p>
        </p:txBody>
      </p:sp>
      <p:sp>
        <p:nvSpPr>
          <p:cNvPr id="3" name="Text Placeholder 2">
            <a:extLst>
              <a:ext uri="{FF2B5EF4-FFF2-40B4-BE49-F238E27FC236}">
                <a16:creationId xmlns:a16="http://schemas.microsoft.com/office/drawing/2014/main" id="{BCDBCC36-D891-4929-9DDD-18F93AF85F44}"/>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9330463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Overview of what we will be reviewing in this presentation</a:t>
            </a:r>
          </a:p>
        </p:txBody>
      </p:sp>
      <p:sp>
        <p:nvSpPr>
          <p:cNvPr id="3" name="Title 2"/>
          <p:cNvSpPr>
            <a:spLocks noGrp="1"/>
          </p:cNvSpPr>
          <p:nvPr>
            <p:ph type="title"/>
          </p:nvPr>
        </p:nvSpPr>
        <p:spPr/>
        <p:txBody>
          <a:bodyPr/>
          <a:lstStyle/>
          <a:p>
            <a:r>
              <a:rPr lang="en-GB"/>
              <a:t>Agenda</a:t>
            </a:r>
          </a:p>
        </p:txBody>
      </p:sp>
      <p:sp>
        <p:nvSpPr>
          <p:cNvPr id="50" name="TextBox 49"/>
          <p:cNvSpPr txBox="1"/>
          <p:nvPr/>
        </p:nvSpPr>
        <p:spPr>
          <a:xfrm>
            <a:off x="2060330" y="1507566"/>
            <a:ext cx="2742952" cy="410477"/>
          </a:xfrm>
          <a:prstGeom prst="rect">
            <a:avLst/>
          </a:prstGeom>
          <a:noFill/>
        </p:spPr>
        <p:txBody>
          <a:bodyPr wrap="square" lIns="0" tIns="0" rIns="0" bIns="0" rtlCol="0">
            <a:noAutofit/>
          </a:bodyPr>
          <a:lstStyle/>
          <a:p>
            <a:pPr>
              <a:defRPr/>
            </a:pPr>
            <a:r>
              <a:rPr lang="en-GB" b="1" dirty="0">
                <a:solidFill>
                  <a:srgbClr val="43B02A"/>
                </a:solidFill>
                <a:latin typeface="Calibri"/>
              </a:rPr>
              <a:t>Overview</a:t>
            </a:r>
            <a:endParaRPr kumimoji="0" lang="en-GB" b="0" i="0" u="none" strike="noStrike" kern="1200" cap="none" spc="0" normalizeH="0" baseline="0" noProof="0" dirty="0">
              <a:ln>
                <a:noFill/>
              </a:ln>
              <a:solidFill>
                <a:srgbClr val="53565A"/>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b="1" i="0" u="none" strike="noStrike" kern="1200" cap="none" spc="0" normalizeH="0" baseline="0" noProof="0" dirty="0">
              <a:ln>
                <a:noFill/>
              </a:ln>
              <a:solidFill>
                <a:srgbClr val="26890D"/>
              </a:solidFill>
              <a:effectLst/>
              <a:uLnTx/>
              <a:uFillTx/>
              <a:latin typeface="Calibri"/>
              <a:ea typeface="+mn-ea"/>
              <a:cs typeface="+mn-cs"/>
            </a:endParaRPr>
          </a:p>
        </p:txBody>
      </p:sp>
      <p:sp>
        <p:nvSpPr>
          <p:cNvPr id="52" name="TextBox 51"/>
          <p:cNvSpPr txBox="1"/>
          <p:nvPr/>
        </p:nvSpPr>
        <p:spPr>
          <a:xfrm>
            <a:off x="111955" y="2239530"/>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a:ln>
                  <a:noFill/>
                </a:ln>
                <a:solidFill>
                  <a:srgbClr val="43B02A"/>
                </a:solidFill>
                <a:effectLst/>
                <a:uLnTx/>
                <a:uFillTx/>
                <a:latin typeface="Calibri"/>
                <a:ea typeface="+mn-ea"/>
                <a:cs typeface="+mn-cs"/>
              </a:rPr>
              <a:t>02</a:t>
            </a:r>
          </a:p>
        </p:txBody>
      </p:sp>
      <p:sp>
        <p:nvSpPr>
          <p:cNvPr id="53" name="TextBox 52"/>
          <p:cNvSpPr txBox="1"/>
          <p:nvPr/>
        </p:nvSpPr>
        <p:spPr>
          <a:xfrm>
            <a:off x="111955" y="972025"/>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dirty="0">
                <a:ln>
                  <a:noFill/>
                </a:ln>
                <a:solidFill>
                  <a:srgbClr val="26890D"/>
                </a:solidFill>
                <a:effectLst/>
                <a:uLnTx/>
                <a:uFillTx/>
                <a:latin typeface="Calibri"/>
                <a:ea typeface="+mn-ea"/>
                <a:cs typeface="+mn-cs"/>
              </a:rPr>
              <a:t>01</a:t>
            </a:r>
          </a:p>
        </p:txBody>
      </p:sp>
      <p:sp>
        <p:nvSpPr>
          <p:cNvPr id="58" name="TextBox 57"/>
          <p:cNvSpPr txBox="1"/>
          <p:nvPr/>
        </p:nvSpPr>
        <p:spPr>
          <a:xfrm>
            <a:off x="111955" y="3637260"/>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a:ln>
                  <a:noFill/>
                </a:ln>
                <a:solidFill>
                  <a:srgbClr val="86BC25"/>
                </a:solidFill>
                <a:effectLst/>
                <a:uLnTx/>
                <a:uFillTx/>
                <a:latin typeface="Calibri"/>
                <a:ea typeface="+mn-ea"/>
                <a:cs typeface="+mn-cs"/>
              </a:rPr>
              <a:t>03</a:t>
            </a:r>
          </a:p>
        </p:txBody>
      </p:sp>
      <p:sp>
        <p:nvSpPr>
          <p:cNvPr id="59" name="TextBox 58"/>
          <p:cNvSpPr txBox="1"/>
          <p:nvPr/>
        </p:nvSpPr>
        <p:spPr>
          <a:xfrm>
            <a:off x="5500181" y="972025"/>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dirty="0">
                <a:ln>
                  <a:noFill/>
                </a:ln>
                <a:solidFill>
                  <a:srgbClr val="009A44"/>
                </a:solidFill>
                <a:effectLst/>
                <a:uLnTx/>
                <a:uFillTx/>
                <a:latin typeface="Calibri"/>
                <a:ea typeface="+mn-ea"/>
                <a:cs typeface="+mn-cs"/>
              </a:rPr>
              <a:t>04</a:t>
            </a:r>
          </a:p>
        </p:txBody>
      </p:sp>
      <p:sp>
        <p:nvSpPr>
          <p:cNvPr id="61" name="TextBox 60"/>
          <p:cNvSpPr txBox="1"/>
          <p:nvPr/>
        </p:nvSpPr>
        <p:spPr>
          <a:xfrm>
            <a:off x="5500181" y="2369755"/>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dirty="0">
                <a:ln>
                  <a:noFill/>
                </a:ln>
                <a:solidFill>
                  <a:srgbClr val="26890D"/>
                </a:solidFill>
                <a:effectLst/>
                <a:uLnTx/>
                <a:uFillTx/>
                <a:latin typeface="Calibri"/>
                <a:ea typeface="+mn-ea"/>
                <a:cs typeface="+mn-cs"/>
              </a:rPr>
              <a:t>05</a:t>
            </a:r>
          </a:p>
        </p:txBody>
      </p:sp>
      <p:sp>
        <p:nvSpPr>
          <p:cNvPr id="65" name="TextBox 64"/>
          <p:cNvSpPr txBox="1"/>
          <p:nvPr/>
        </p:nvSpPr>
        <p:spPr>
          <a:xfrm>
            <a:off x="2060330" y="2826259"/>
            <a:ext cx="2051428" cy="427046"/>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rgbClr val="43B02A"/>
                </a:solidFill>
                <a:effectLst/>
                <a:uLnTx/>
                <a:uFillTx/>
                <a:latin typeface="Calibri"/>
                <a:ea typeface="+mn-ea"/>
                <a:cs typeface="+mn-cs"/>
              </a:rPr>
              <a:t>Data Cleaning</a:t>
            </a:r>
            <a:endParaRPr kumimoji="0" lang="en-GB" b="0" i="0" u="none" strike="noStrike" kern="1200" cap="none" spc="0" normalizeH="0" baseline="0" noProof="0" dirty="0">
              <a:ln>
                <a:noFill/>
              </a:ln>
              <a:solidFill>
                <a:srgbClr val="53565A"/>
              </a:solidFill>
              <a:effectLst/>
              <a:uLnTx/>
              <a:uFillTx/>
              <a:latin typeface="Calibri"/>
              <a:ea typeface="+mn-ea"/>
              <a:cs typeface="+mn-cs"/>
            </a:endParaRPr>
          </a:p>
        </p:txBody>
      </p:sp>
      <p:sp>
        <p:nvSpPr>
          <p:cNvPr id="67" name="TextBox 66"/>
          <p:cNvSpPr txBox="1"/>
          <p:nvPr/>
        </p:nvSpPr>
        <p:spPr>
          <a:xfrm>
            <a:off x="7443631" y="1507566"/>
            <a:ext cx="2869602" cy="468315"/>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rgbClr val="009A44"/>
                </a:solidFill>
                <a:effectLst/>
                <a:uLnTx/>
                <a:uFillTx/>
                <a:latin typeface="Calibri"/>
                <a:ea typeface="+mn-ea"/>
                <a:cs typeface="+mn-cs"/>
              </a:rPr>
              <a:t>3D Model and Evaluations</a:t>
            </a:r>
          </a:p>
        </p:txBody>
      </p:sp>
      <p:sp>
        <p:nvSpPr>
          <p:cNvPr id="69" name="TextBox 68"/>
          <p:cNvSpPr txBox="1"/>
          <p:nvPr/>
        </p:nvSpPr>
        <p:spPr>
          <a:xfrm>
            <a:off x="2046762" y="4180476"/>
            <a:ext cx="2051428" cy="80805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86BC25"/>
                </a:solidFill>
                <a:latin typeface="Calibri"/>
              </a:rPr>
              <a:t>Visualizations</a:t>
            </a:r>
            <a:endParaRPr kumimoji="0" lang="en-GB" b="1" i="0" u="none" strike="noStrike" kern="1200" cap="none" spc="0" normalizeH="0" baseline="0" noProof="0" dirty="0">
              <a:ln>
                <a:noFill/>
              </a:ln>
              <a:solidFill>
                <a:srgbClr val="86BC25"/>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53565A"/>
              </a:solidFill>
              <a:effectLst/>
              <a:uLnTx/>
              <a:uFillTx/>
              <a:latin typeface="Calibri"/>
              <a:ea typeface="+mn-ea"/>
              <a:cs typeface="+mn-cs"/>
            </a:endParaRPr>
          </a:p>
        </p:txBody>
      </p:sp>
      <p:sp>
        <p:nvSpPr>
          <p:cNvPr id="71" name="TextBox 70"/>
          <p:cNvSpPr txBox="1"/>
          <p:nvPr/>
        </p:nvSpPr>
        <p:spPr>
          <a:xfrm>
            <a:off x="7443631" y="2826259"/>
            <a:ext cx="2869602" cy="89477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rgbClr val="26890D"/>
                </a:solidFill>
                <a:effectLst/>
                <a:uLnTx/>
                <a:uFillTx/>
                <a:latin typeface="Calibri"/>
                <a:ea typeface="+mn-ea"/>
                <a:cs typeface="+mn-cs"/>
              </a:rPr>
              <a:t>2D Model and Evaluations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53565A"/>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CDDA684C-0673-4188-A7F3-4B07A908F3B3}"/>
              </a:ext>
            </a:extLst>
          </p:cNvPr>
          <p:cNvSpPr txBox="1"/>
          <p:nvPr/>
        </p:nvSpPr>
        <p:spPr>
          <a:xfrm>
            <a:off x="7443631" y="4221045"/>
            <a:ext cx="2256571" cy="775843"/>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225815"/>
                </a:solidFill>
                <a:latin typeface="Calibri"/>
              </a:rPr>
              <a:t>Closing Remarks</a:t>
            </a:r>
            <a:endParaRPr kumimoji="0" lang="en-GB" b="0" i="0" u="none" strike="noStrike" kern="1200" cap="none" spc="0" normalizeH="0" baseline="0" noProof="0" dirty="0">
              <a:ln>
                <a:noFill/>
              </a:ln>
              <a:solidFill>
                <a:srgbClr val="53565A"/>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657D6539-30AD-4BF6-8DAE-2B410C5BD735}"/>
              </a:ext>
            </a:extLst>
          </p:cNvPr>
          <p:cNvSpPr txBox="1"/>
          <p:nvPr/>
        </p:nvSpPr>
        <p:spPr>
          <a:xfrm>
            <a:off x="5500181" y="3694037"/>
            <a:ext cx="2153518" cy="135421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GB" sz="8800" b="0" i="0" u="none" strike="noStrike" kern="1200" cap="none" spc="0" normalizeH="0" baseline="0" noProof="0" dirty="0">
                <a:ln>
                  <a:noFill/>
                </a:ln>
                <a:solidFill>
                  <a:schemeClr val="accent2">
                    <a:lumMod val="50000"/>
                  </a:schemeClr>
                </a:solidFill>
                <a:effectLst/>
                <a:uLnTx/>
                <a:uFillTx/>
                <a:latin typeface="Calibri"/>
                <a:ea typeface="+mn-ea"/>
                <a:cs typeface="+mn-cs"/>
              </a:rPr>
              <a:t>06</a:t>
            </a:r>
          </a:p>
        </p:txBody>
      </p:sp>
      <p:sp>
        <p:nvSpPr>
          <p:cNvPr id="4" name="TextBox 3">
            <a:extLst>
              <a:ext uri="{FF2B5EF4-FFF2-40B4-BE49-F238E27FC236}">
                <a16:creationId xmlns:a16="http://schemas.microsoft.com/office/drawing/2014/main" id="{386F1218-6721-4A90-A4CE-5DD4FB879304}"/>
              </a:ext>
            </a:extLst>
          </p:cNvPr>
          <p:cNvSpPr txBox="1"/>
          <p:nvPr/>
        </p:nvSpPr>
        <p:spPr>
          <a:xfrm>
            <a:off x="361402" y="6268847"/>
            <a:ext cx="3007605" cy="49025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a:solidFill>
                <a:srgbClr val="313131"/>
              </a:solidFill>
            </a:endParaRPr>
          </a:p>
        </p:txBody>
      </p:sp>
      <p:sp>
        <p:nvSpPr>
          <p:cNvPr id="23" name="TextBox 22">
            <a:extLst>
              <a:ext uri="{FF2B5EF4-FFF2-40B4-BE49-F238E27FC236}">
                <a16:creationId xmlns:a16="http://schemas.microsoft.com/office/drawing/2014/main" id="{08F8F90B-3FF2-4A31-9800-7D1A96B466F3}"/>
              </a:ext>
            </a:extLst>
          </p:cNvPr>
          <p:cNvSpPr txBox="1"/>
          <p:nvPr/>
        </p:nvSpPr>
        <p:spPr>
          <a:xfrm>
            <a:off x="8298211" y="6256465"/>
            <a:ext cx="3007605" cy="49025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a:solidFill>
                <a:srgbClr val="313131"/>
              </a:solidFill>
            </a:endParaRPr>
          </a:p>
        </p:txBody>
      </p:sp>
    </p:spTree>
    <p:extLst>
      <p:ext uri="{BB962C8B-B14F-4D97-AF65-F5344CB8AC3E}">
        <p14:creationId xmlns:p14="http://schemas.microsoft.com/office/powerpoint/2010/main" val="37673647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F4CC-23A4-4C1C-B527-2DD1C8A236AE}"/>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134A4529-8394-4E53-ABC1-C58654EC19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60129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3">
            <a:extLst>
              <a:ext uri="{FF2B5EF4-FFF2-40B4-BE49-F238E27FC236}">
                <a16:creationId xmlns:a16="http://schemas.microsoft.com/office/drawing/2014/main" id="{AB2A2A82-41F9-412F-9D0F-692B6F39C9EF}"/>
              </a:ext>
            </a:extLst>
          </p:cNvPr>
          <p:cNvCxnSpPr>
            <a:cxnSpLocks noChangeShapeType="1"/>
          </p:cNvCxnSpPr>
          <p:nvPr/>
        </p:nvCxnSpPr>
        <p:spPr bwMode="auto">
          <a:xfrm>
            <a:off x="4289467" y="1969863"/>
            <a:ext cx="2196043" cy="2310663"/>
          </a:xfrm>
          <a:prstGeom prst="line">
            <a:avLst/>
          </a:prstGeom>
          <a:noFill/>
          <a:ln w="38100">
            <a:solidFill>
              <a:srgbClr val="43B02A"/>
            </a:solidFill>
            <a:miter lim="800000"/>
            <a:headEnd/>
            <a:tailEnd/>
          </a:ln>
          <a:extLst>
            <a:ext uri="{909E8E84-426E-40DD-AFC4-6F175D3DCCD1}">
              <a14:hiddenFill xmlns:a14="http://schemas.microsoft.com/office/drawing/2010/main">
                <a:noFill/>
              </a14:hiddenFill>
            </a:ext>
          </a:extLst>
        </p:spPr>
      </p:cxnSp>
      <p:sp>
        <p:nvSpPr>
          <p:cNvPr id="33" name="Flowchart: Connector 32">
            <a:extLst>
              <a:ext uri="{FF2B5EF4-FFF2-40B4-BE49-F238E27FC236}">
                <a16:creationId xmlns:a16="http://schemas.microsoft.com/office/drawing/2014/main" id="{97C3887C-54C4-4B8F-94B5-2EFCD5E295C9}"/>
              </a:ext>
            </a:extLst>
          </p:cNvPr>
          <p:cNvSpPr/>
          <p:nvPr/>
        </p:nvSpPr>
        <p:spPr>
          <a:xfrm>
            <a:off x="9675114" y="3034480"/>
            <a:ext cx="1074673" cy="1074673"/>
          </a:xfrm>
          <a:prstGeom prst="flowChartConnector">
            <a:avLst/>
          </a:prstGeom>
          <a:solidFill>
            <a:srgbClr val="A2D335"/>
          </a:solidFill>
          <a:ln>
            <a:solidFill>
              <a:srgbClr val="86B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A72BEF68-4400-4A4E-AAD3-22CEF76E7BA8}"/>
              </a:ext>
            </a:extLst>
          </p:cNvPr>
          <p:cNvSpPr/>
          <p:nvPr/>
        </p:nvSpPr>
        <p:spPr>
          <a:xfrm>
            <a:off x="6180420" y="3974883"/>
            <a:ext cx="1253090" cy="1158126"/>
          </a:xfrm>
          <a:prstGeom prst="flowChartConnector">
            <a:avLst/>
          </a:prstGeom>
          <a:solidFill>
            <a:schemeClr val="tx1">
              <a:lumMod val="50000"/>
              <a:lumOff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a:extLst>
              <a:ext uri="{FF2B5EF4-FFF2-40B4-BE49-F238E27FC236}">
                <a16:creationId xmlns:a16="http://schemas.microsoft.com/office/drawing/2014/main" id="{140C6B87-D260-464D-8FF1-C682A06D31FD}"/>
              </a:ext>
            </a:extLst>
          </p:cNvPr>
          <p:cNvSpPr/>
          <p:nvPr/>
        </p:nvSpPr>
        <p:spPr>
          <a:xfrm>
            <a:off x="3338128" y="1183838"/>
            <a:ext cx="1059904" cy="1074605"/>
          </a:xfrm>
          <a:prstGeom prst="flowChartConnector">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直接连接符 15">
            <a:extLst>
              <a:ext uri="{FF2B5EF4-FFF2-40B4-BE49-F238E27FC236}">
                <a16:creationId xmlns:a16="http://schemas.microsoft.com/office/drawing/2014/main" id="{F6887D3B-A5C8-491C-9DA0-98BFC17C89F2}"/>
              </a:ext>
            </a:extLst>
          </p:cNvPr>
          <p:cNvCxnSpPr>
            <a:cxnSpLocks noChangeShapeType="1"/>
          </p:cNvCxnSpPr>
          <p:nvPr/>
        </p:nvCxnSpPr>
        <p:spPr bwMode="auto">
          <a:xfrm flipV="1">
            <a:off x="7388056" y="3805429"/>
            <a:ext cx="2362128" cy="950194"/>
          </a:xfrm>
          <a:prstGeom prst="line">
            <a:avLst/>
          </a:prstGeom>
          <a:noFill/>
          <a:ln w="38100">
            <a:solidFill>
              <a:schemeClr val="tx2"/>
            </a:solidFill>
            <a:miter lim="800000"/>
            <a:headEnd/>
            <a:tailEnd/>
          </a:ln>
          <a:extLst>
            <a:ext uri="{909E8E84-426E-40DD-AFC4-6F175D3DCCD1}">
              <a14:hiddenFill xmlns:a14="http://schemas.microsoft.com/office/drawing/2010/main">
                <a:noFill/>
              </a14:hiddenFill>
            </a:ext>
          </a:extLst>
        </p:spPr>
      </p:cxnSp>
      <p:sp>
        <p:nvSpPr>
          <p:cNvPr id="4" name="圆角矩形标注 20">
            <a:extLst>
              <a:ext uri="{FF2B5EF4-FFF2-40B4-BE49-F238E27FC236}">
                <a16:creationId xmlns:a16="http://schemas.microsoft.com/office/drawing/2014/main" id="{5525CB07-3800-4A97-85E3-0AE7D72A0DE4}"/>
              </a:ext>
            </a:extLst>
          </p:cNvPr>
          <p:cNvSpPr>
            <a:spLocks noChangeArrowheads="1"/>
          </p:cNvSpPr>
          <p:nvPr/>
        </p:nvSpPr>
        <p:spPr bwMode="auto">
          <a:xfrm>
            <a:off x="5519433" y="860733"/>
            <a:ext cx="2803334" cy="2567310"/>
          </a:xfrm>
          <a:prstGeom prst="wedgeRoundRectCallout">
            <a:avLst>
              <a:gd name="adj1" fmla="val -17782"/>
              <a:gd name="adj2" fmla="val 69108"/>
              <a:gd name="adj3" fmla="val 16667"/>
            </a:avLst>
          </a:prstGeom>
          <a:solidFill>
            <a:srgbClr val="53565A"/>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6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Data Preparation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16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a:p>
            <a:pPr marL="285750" indent="-285750">
              <a:lnSpc>
                <a:spcPct val="100000"/>
              </a:lnSpc>
              <a:spcBef>
                <a:spcPts val="0"/>
              </a:spcBef>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Cleaning, constructing, and formatting the data frames to be easily manipulated</a:t>
            </a:r>
            <a:endParaRPr lang="en-US" altLang="zh-CN" sz="1400" dirty="0">
              <a:solidFill>
                <a:prstClr val="white"/>
              </a:solidFill>
              <a:ea typeface="方正兰亭细黑_GBK" panose="02000000000000000000" pitchFamily="2" charset="-122"/>
              <a:sym typeface="方正兰亭超细黑简体" panose="02000000000000000000" pitchFamily="2" charset="-122"/>
            </a:endParaRPr>
          </a:p>
          <a:p>
            <a:pPr marL="285750" indent="-285750">
              <a:lnSpc>
                <a:spcPct val="100000"/>
              </a:lnSpc>
              <a:spcBef>
                <a:spcPts val="0"/>
              </a:spcBef>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This includes standardizing </a:t>
            </a:r>
            <a:r>
              <a:rPr lang="en-US" altLang="zh-CN" sz="1400" dirty="0">
                <a:solidFill>
                  <a:prstClr val="white"/>
                </a:solidFill>
                <a:ea typeface="方正兰亭细黑_GBK" panose="02000000000000000000" pitchFamily="2" charset="-122"/>
                <a:sym typeface="方正兰亭超细黑简体" panose="02000000000000000000" pitchFamily="2" charset="-122"/>
              </a:rPr>
              <a:t>the genres, inputting Booleans to aid with qualitative comparisons, </a:t>
            </a:r>
            <a:r>
              <a:rPr lang="en-US" altLang="zh-CN" sz="1400" dirty="0" err="1">
                <a:solidFill>
                  <a:prstClr val="white"/>
                </a:solidFill>
                <a:ea typeface="方正兰亭细黑_GBK" panose="02000000000000000000" pitchFamily="2" charset="-122"/>
                <a:sym typeface="方正兰亭超细黑简体" panose="02000000000000000000" pitchFamily="2" charset="-122"/>
              </a:rPr>
              <a:t>etc</a:t>
            </a:r>
            <a:endParaRPr kumimoji="0" lang="en-US" altLang="zh-CN" sz="14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p:txBody>
      </p:sp>
      <p:sp>
        <p:nvSpPr>
          <p:cNvPr id="5" name="圆角矩形标注 26">
            <a:extLst>
              <a:ext uri="{FF2B5EF4-FFF2-40B4-BE49-F238E27FC236}">
                <a16:creationId xmlns:a16="http://schemas.microsoft.com/office/drawing/2014/main" id="{4F555DBF-F3DA-43C3-A3DF-6797286A6EE7}"/>
              </a:ext>
            </a:extLst>
          </p:cNvPr>
          <p:cNvSpPr>
            <a:spLocks noChangeArrowheads="1"/>
          </p:cNvSpPr>
          <p:nvPr/>
        </p:nvSpPr>
        <p:spPr bwMode="auto">
          <a:xfrm>
            <a:off x="8804623" y="578827"/>
            <a:ext cx="2928907" cy="2134670"/>
          </a:xfrm>
          <a:prstGeom prst="wedgeRoundRectCallout">
            <a:avLst>
              <a:gd name="adj1" fmla="val -10332"/>
              <a:gd name="adj2" fmla="val 68570"/>
              <a:gd name="adj3" fmla="val 16667"/>
            </a:avLst>
          </a:prstGeom>
          <a:solidFill>
            <a:srgbClr val="86BC25"/>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6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Deployment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16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a:p>
            <a:pPr marL="285750" indent="-285750">
              <a:lnSpc>
                <a:spcPct val="100000"/>
              </a:lnSpc>
              <a:spcBef>
                <a:spcPts val="0"/>
              </a:spcBef>
              <a:defRPr/>
            </a:pPr>
            <a:r>
              <a:rPr kumimoji="0" lang="en-US" altLang="zh-CN" sz="16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Gathered model and  predictor quality.</a:t>
            </a:r>
          </a:p>
          <a:p>
            <a:pPr marL="285750" indent="-285750">
              <a:lnSpc>
                <a:spcPct val="100000"/>
              </a:lnSpc>
              <a:spcBef>
                <a:spcPts val="0"/>
              </a:spcBef>
              <a:defRPr/>
            </a:pPr>
            <a:r>
              <a:rPr lang="en-US" altLang="zh-CN" sz="1600" dirty="0">
                <a:solidFill>
                  <a:prstClr val="white"/>
                </a:solidFill>
                <a:ea typeface="方正兰亭细黑_GBK" panose="02000000000000000000" pitchFamily="2" charset="-122"/>
                <a:sym typeface="方正兰亭超细黑简体" panose="02000000000000000000" pitchFamily="2" charset="-122"/>
              </a:rPr>
              <a:t>Ensure this needs and requirements</a:t>
            </a:r>
            <a:endParaRPr kumimoji="0" lang="zh-CN" altLang="en-US" sz="16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p:txBody>
      </p:sp>
      <p:sp>
        <p:nvSpPr>
          <p:cNvPr id="6" name="圆角矩形标注 28">
            <a:extLst>
              <a:ext uri="{FF2B5EF4-FFF2-40B4-BE49-F238E27FC236}">
                <a16:creationId xmlns:a16="http://schemas.microsoft.com/office/drawing/2014/main" id="{8DF57EA6-BCAD-4896-9D92-5AD423CEB96B}"/>
              </a:ext>
            </a:extLst>
          </p:cNvPr>
          <p:cNvSpPr>
            <a:spLocks noChangeArrowheads="1"/>
          </p:cNvSpPr>
          <p:nvPr/>
        </p:nvSpPr>
        <p:spPr bwMode="auto">
          <a:xfrm>
            <a:off x="448184" y="4012795"/>
            <a:ext cx="2383617" cy="2447640"/>
          </a:xfrm>
          <a:prstGeom prst="wedgeRoundRectCallout">
            <a:avLst>
              <a:gd name="adj1" fmla="val 16008"/>
              <a:gd name="adj2" fmla="val -65438"/>
              <a:gd name="adj3" fmla="val 16667"/>
            </a:avLst>
          </a:prstGeom>
          <a:solidFill>
            <a:srgbClr val="000000"/>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600" dirty="0">
                <a:solidFill>
                  <a:prstClr val="white"/>
                </a:solidFill>
                <a:ea typeface="方正兰亭细黑_GBK" panose="02000000000000000000" pitchFamily="2" charset="-122"/>
                <a:sym typeface="方正兰亭超细黑简体" panose="02000000000000000000" pitchFamily="2" charset="-122"/>
              </a:rPr>
              <a:t>Business Understanding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13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a:p>
            <a:pPr marL="285750" indent="-285750">
              <a:lnSpc>
                <a:spcPct val="100000"/>
              </a:lnSpc>
              <a:spcBef>
                <a:spcPts val="0"/>
              </a:spcBef>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What is the current situation?</a:t>
            </a:r>
          </a:p>
          <a:p>
            <a:pPr marL="285750" indent="-285750">
              <a:lnSpc>
                <a:spcPct val="100000"/>
              </a:lnSpc>
              <a:spcBef>
                <a:spcPts val="0"/>
              </a:spcBef>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What insights will have the greatest impact?</a:t>
            </a:r>
          </a:p>
          <a:p>
            <a:pPr marL="285750" indent="-285750">
              <a:lnSpc>
                <a:spcPct val="100000"/>
              </a:lnSpc>
              <a:spcBef>
                <a:spcPts val="0"/>
              </a:spcBef>
              <a:defRPr/>
            </a:pPr>
            <a:r>
              <a:rPr lang="en-US" altLang="zh-CN" sz="1400" dirty="0">
                <a:solidFill>
                  <a:prstClr val="white"/>
                </a:solidFill>
                <a:ea typeface="方正兰亭细黑_GBK" panose="02000000000000000000" pitchFamily="2" charset="-122"/>
                <a:sym typeface="方正兰亭超细黑简体" panose="02000000000000000000" pitchFamily="2" charset="-122"/>
              </a:rPr>
              <a:t>Can we retrieve these insights and how?</a:t>
            </a:r>
            <a:endParaRPr kumimoji="0" lang="zh-CN" altLang="en-US" sz="14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p:txBody>
      </p:sp>
      <p:sp>
        <p:nvSpPr>
          <p:cNvPr id="7" name="圆角矩形标注 29">
            <a:extLst>
              <a:ext uri="{FF2B5EF4-FFF2-40B4-BE49-F238E27FC236}">
                <a16:creationId xmlns:a16="http://schemas.microsoft.com/office/drawing/2014/main" id="{6F33D924-3B45-4E3A-BE6D-E16EA6A5B31F}"/>
              </a:ext>
            </a:extLst>
          </p:cNvPr>
          <p:cNvSpPr>
            <a:spLocks noChangeArrowheads="1"/>
          </p:cNvSpPr>
          <p:nvPr/>
        </p:nvSpPr>
        <p:spPr bwMode="auto">
          <a:xfrm>
            <a:off x="2905047" y="2626167"/>
            <a:ext cx="2131058" cy="2467150"/>
          </a:xfrm>
          <a:prstGeom prst="wedgeRoundRectCallout">
            <a:avLst>
              <a:gd name="adj1" fmla="val 6855"/>
              <a:gd name="adj2" fmla="val -67648"/>
              <a:gd name="adj3" fmla="val 16667"/>
            </a:avLst>
          </a:prstGeom>
          <a:solidFill>
            <a:srgbClr val="43B02A"/>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6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Data Understanding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16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a:p>
            <a:pPr marL="285750" indent="-285750">
              <a:lnSpc>
                <a:spcPct val="100000"/>
              </a:lnSpc>
              <a:spcBef>
                <a:spcPts val="0"/>
              </a:spcBef>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Initial </a:t>
            </a:r>
            <a:r>
              <a:rPr lang="en-US" altLang="zh-CN" sz="1400" dirty="0">
                <a:solidFill>
                  <a:prstClr val="white"/>
                </a:solidFill>
                <a:ea typeface="方正兰亭细黑_GBK" panose="02000000000000000000" pitchFamily="2" charset="-122"/>
                <a:sym typeface="方正兰亭超细黑简体" panose="02000000000000000000" pitchFamily="2" charset="-122"/>
              </a:rPr>
              <a:t>review </a:t>
            </a:r>
            <a:r>
              <a:rPr kumimoji="0" lang="en-US" altLang="zh-CN" sz="14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of data</a:t>
            </a:r>
          </a:p>
          <a:p>
            <a:pPr marL="285750" indent="-285750">
              <a:lnSpc>
                <a:spcPct val="100000"/>
              </a:lnSpc>
              <a:spcBef>
                <a:spcPts val="0"/>
              </a:spcBef>
              <a:defRPr/>
            </a:pPr>
            <a:r>
              <a:rPr lang="en-US" altLang="zh-CN" sz="1400" dirty="0">
                <a:solidFill>
                  <a:prstClr val="white"/>
                </a:solidFill>
                <a:ea typeface="方正兰亭细黑_GBK" panose="02000000000000000000" pitchFamily="2" charset="-122"/>
                <a:sym typeface="方正兰亭超细黑简体" panose="02000000000000000000" pitchFamily="2" charset="-122"/>
              </a:rPr>
              <a:t>Verification that the data can assist with  goal</a:t>
            </a:r>
            <a:endParaRPr kumimoji="0" lang="zh-CN" altLang="en-US" sz="14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p:txBody>
      </p:sp>
      <p:grpSp>
        <p:nvGrpSpPr>
          <p:cNvPr id="8" name="组合 36">
            <a:extLst>
              <a:ext uri="{FF2B5EF4-FFF2-40B4-BE49-F238E27FC236}">
                <a16:creationId xmlns:a16="http://schemas.microsoft.com/office/drawing/2014/main" id="{0E510D39-EA3B-42C6-9DC2-0B850BE58194}"/>
              </a:ext>
            </a:extLst>
          </p:cNvPr>
          <p:cNvGrpSpPr>
            <a:grpSpLocks/>
          </p:cNvGrpSpPr>
          <p:nvPr/>
        </p:nvGrpSpPr>
        <p:grpSpPr bwMode="auto">
          <a:xfrm>
            <a:off x="1403638" y="2858122"/>
            <a:ext cx="661116" cy="665282"/>
            <a:chOff x="0" y="0"/>
            <a:chExt cx="495300" cy="498475"/>
          </a:xfrm>
        </p:grpSpPr>
        <p:sp>
          <p:nvSpPr>
            <p:cNvPr id="9" name="Freeform 90">
              <a:extLst>
                <a:ext uri="{FF2B5EF4-FFF2-40B4-BE49-F238E27FC236}">
                  <a16:creationId xmlns:a16="http://schemas.microsoft.com/office/drawing/2014/main" id="{79F06601-98A2-4B20-A084-845D48D0B54F}"/>
                </a:ext>
              </a:extLst>
            </p:cNvPr>
            <p:cNvSpPr>
              <a:spLocks noChangeArrowheads="1"/>
            </p:cNvSpPr>
            <p:nvPr/>
          </p:nvSpPr>
          <p:spPr bwMode="auto">
            <a:xfrm>
              <a:off x="0" y="52387"/>
              <a:ext cx="446088" cy="446088"/>
            </a:xfrm>
            <a:custGeom>
              <a:avLst/>
              <a:gdLst>
                <a:gd name="T0" fmla="*/ 478352172 w 208"/>
                <a:gd name="T1" fmla="*/ 956704345 h 208"/>
                <a:gd name="T2" fmla="*/ 956704345 w 208"/>
                <a:gd name="T3" fmla="*/ 478352172 h 208"/>
                <a:gd name="T4" fmla="*/ 901509534 w 208"/>
                <a:gd name="T5" fmla="*/ 252974789 h 208"/>
                <a:gd name="T6" fmla="*/ 892311113 w 208"/>
                <a:gd name="T7" fmla="*/ 252974789 h 208"/>
                <a:gd name="T8" fmla="*/ 883112693 w 208"/>
                <a:gd name="T9" fmla="*/ 252974789 h 208"/>
                <a:gd name="T10" fmla="*/ 823317599 w 208"/>
                <a:gd name="T11" fmla="*/ 248374507 h 208"/>
                <a:gd name="T12" fmla="*/ 777323353 w 208"/>
                <a:gd name="T13" fmla="*/ 289770615 h 208"/>
                <a:gd name="T14" fmla="*/ 832516019 w 208"/>
                <a:gd name="T15" fmla="*/ 478352172 h 208"/>
                <a:gd name="T16" fmla="*/ 478352172 w 208"/>
                <a:gd name="T17" fmla="*/ 827917881 h 208"/>
                <a:gd name="T18" fmla="*/ 128786463 w 208"/>
                <a:gd name="T19" fmla="*/ 478352172 h 208"/>
                <a:gd name="T20" fmla="*/ 478352172 w 208"/>
                <a:gd name="T21" fmla="*/ 124188326 h 208"/>
                <a:gd name="T22" fmla="*/ 666933730 w 208"/>
                <a:gd name="T23" fmla="*/ 179383137 h 208"/>
                <a:gd name="T24" fmla="*/ 703729556 w 208"/>
                <a:gd name="T25" fmla="*/ 137987028 h 208"/>
                <a:gd name="T26" fmla="*/ 699129273 w 208"/>
                <a:gd name="T27" fmla="*/ 68993514 h 208"/>
                <a:gd name="T28" fmla="*/ 699129273 w 208"/>
                <a:gd name="T29" fmla="*/ 50594529 h 208"/>
                <a:gd name="T30" fmla="*/ 478352172 w 208"/>
                <a:gd name="T31" fmla="*/ 0 h 208"/>
                <a:gd name="T32" fmla="*/ 0 w 208"/>
                <a:gd name="T33" fmla="*/ 478352172 h 208"/>
                <a:gd name="T34" fmla="*/ 478352172 w 208"/>
                <a:gd name="T35" fmla="*/ 956704345 h 2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8"/>
                <a:gd name="T55" fmla="*/ 0 h 208"/>
                <a:gd name="T56" fmla="*/ 208 w 208"/>
                <a:gd name="T57" fmla="*/ 208 h 20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8" h="208">
                  <a:moveTo>
                    <a:pt x="104" y="208"/>
                  </a:moveTo>
                  <a:cubicBezTo>
                    <a:pt x="162" y="208"/>
                    <a:pt x="208" y="161"/>
                    <a:pt x="208" y="104"/>
                  </a:cubicBezTo>
                  <a:cubicBezTo>
                    <a:pt x="208" y="86"/>
                    <a:pt x="204" y="69"/>
                    <a:pt x="196" y="55"/>
                  </a:cubicBezTo>
                  <a:cubicBezTo>
                    <a:pt x="195" y="55"/>
                    <a:pt x="194" y="55"/>
                    <a:pt x="194" y="55"/>
                  </a:cubicBezTo>
                  <a:cubicBezTo>
                    <a:pt x="193" y="55"/>
                    <a:pt x="193" y="55"/>
                    <a:pt x="192" y="55"/>
                  </a:cubicBezTo>
                  <a:cubicBezTo>
                    <a:pt x="179" y="54"/>
                    <a:pt x="179" y="54"/>
                    <a:pt x="179" y="54"/>
                  </a:cubicBezTo>
                  <a:cubicBezTo>
                    <a:pt x="169" y="63"/>
                    <a:pt x="169" y="63"/>
                    <a:pt x="169" y="63"/>
                  </a:cubicBezTo>
                  <a:cubicBezTo>
                    <a:pt x="177" y="75"/>
                    <a:pt x="181" y="89"/>
                    <a:pt x="181" y="104"/>
                  </a:cubicBezTo>
                  <a:cubicBezTo>
                    <a:pt x="181" y="146"/>
                    <a:pt x="147" y="180"/>
                    <a:pt x="104" y="180"/>
                  </a:cubicBezTo>
                  <a:cubicBezTo>
                    <a:pt x="62" y="180"/>
                    <a:pt x="28" y="146"/>
                    <a:pt x="28" y="104"/>
                  </a:cubicBezTo>
                  <a:cubicBezTo>
                    <a:pt x="28" y="61"/>
                    <a:pt x="62" y="27"/>
                    <a:pt x="104" y="27"/>
                  </a:cubicBezTo>
                  <a:cubicBezTo>
                    <a:pt x="119" y="27"/>
                    <a:pt x="133" y="31"/>
                    <a:pt x="145" y="39"/>
                  </a:cubicBezTo>
                  <a:cubicBezTo>
                    <a:pt x="153" y="30"/>
                    <a:pt x="153" y="30"/>
                    <a:pt x="153" y="30"/>
                  </a:cubicBezTo>
                  <a:cubicBezTo>
                    <a:pt x="152" y="15"/>
                    <a:pt x="152" y="15"/>
                    <a:pt x="152" y="15"/>
                  </a:cubicBezTo>
                  <a:cubicBezTo>
                    <a:pt x="152" y="14"/>
                    <a:pt x="152" y="12"/>
                    <a:pt x="152" y="11"/>
                  </a:cubicBezTo>
                  <a:cubicBezTo>
                    <a:pt x="138" y="4"/>
                    <a:pt x="121" y="0"/>
                    <a:pt x="104" y="0"/>
                  </a:cubicBezTo>
                  <a:cubicBezTo>
                    <a:pt x="47" y="0"/>
                    <a:pt x="0" y="46"/>
                    <a:pt x="0" y="104"/>
                  </a:cubicBezTo>
                  <a:cubicBezTo>
                    <a:pt x="0" y="161"/>
                    <a:pt x="47" y="208"/>
                    <a:pt x="104" y="20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Freeform 91">
              <a:extLst>
                <a:ext uri="{FF2B5EF4-FFF2-40B4-BE49-F238E27FC236}">
                  <a16:creationId xmlns:a16="http://schemas.microsoft.com/office/drawing/2014/main" id="{BB9DA478-F168-46F7-83B4-302D61348D6E}"/>
                </a:ext>
              </a:extLst>
            </p:cNvPr>
            <p:cNvSpPr>
              <a:spLocks noChangeArrowheads="1"/>
            </p:cNvSpPr>
            <p:nvPr/>
          </p:nvSpPr>
          <p:spPr bwMode="auto">
            <a:xfrm>
              <a:off x="114300" y="163512"/>
              <a:ext cx="217488" cy="220663"/>
            </a:xfrm>
            <a:custGeom>
              <a:avLst/>
              <a:gdLst>
                <a:gd name="T0" fmla="*/ 231867795 w 102"/>
                <a:gd name="T1" fmla="*/ 114742618 h 103"/>
                <a:gd name="T2" fmla="*/ 240959646 w 102"/>
                <a:gd name="T3" fmla="*/ 114742618 h 103"/>
                <a:gd name="T4" fmla="*/ 331888820 w 102"/>
                <a:gd name="T5" fmla="*/ 27537885 h 103"/>
                <a:gd name="T6" fmla="*/ 331888820 w 102"/>
                <a:gd name="T7" fmla="*/ 22948952 h 103"/>
                <a:gd name="T8" fmla="*/ 231867795 w 102"/>
                <a:gd name="T9" fmla="*/ 0 h 103"/>
                <a:gd name="T10" fmla="*/ 0 w 102"/>
                <a:gd name="T11" fmla="*/ 238665245 h 103"/>
                <a:gd name="T12" fmla="*/ 231867795 w 102"/>
                <a:gd name="T13" fmla="*/ 472739413 h 103"/>
                <a:gd name="T14" fmla="*/ 463735590 w 102"/>
                <a:gd name="T15" fmla="*/ 238665245 h 103"/>
                <a:gd name="T16" fmla="*/ 445549755 w 102"/>
                <a:gd name="T17" fmla="*/ 137691570 h 103"/>
                <a:gd name="T18" fmla="*/ 441003829 w 102"/>
                <a:gd name="T19" fmla="*/ 137691570 h 103"/>
                <a:gd name="T20" fmla="*/ 354620581 w 102"/>
                <a:gd name="T21" fmla="*/ 229485235 h 103"/>
                <a:gd name="T22" fmla="*/ 354620581 w 102"/>
                <a:gd name="T23" fmla="*/ 238665245 h 103"/>
                <a:gd name="T24" fmla="*/ 231867795 w 102"/>
                <a:gd name="T25" fmla="*/ 362585729 h 103"/>
                <a:gd name="T26" fmla="*/ 109115009 w 102"/>
                <a:gd name="T27" fmla="*/ 238665245 h 103"/>
                <a:gd name="T28" fmla="*/ 231867795 w 102"/>
                <a:gd name="T29" fmla="*/ 114742618 h 1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2"/>
                <a:gd name="T46" fmla="*/ 0 h 103"/>
                <a:gd name="T47" fmla="*/ 102 w 102"/>
                <a:gd name="T48" fmla="*/ 103 h 1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2" h="103">
                  <a:moveTo>
                    <a:pt x="51" y="25"/>
                  </a:moveTo>
                  <a:cubicBezTo>
                    <a:pt x="52" y="25"/>
                    <a:pt x="53" y="25"/>
                    <a:pt x="53" y="25"/>
                  </a:cubicBezTo>
                  <a:cubicBezTo>
                    <a:pt x="73" y="6"/>
                    <a:pt x="73" y="6"/>
                    <a:pt x="73" y="6"/>
                  </a:cubicBezTo>
                  <a:cubicBezTo>
                    <a:pt x="73" y="5"/>
                    <a:pt x="73" y="5"/>
                    <a:pt x="73" y="5"/>
                  </a:cubicBezTo>
                  <a:cubicBezTo>
                    <a:pt x="66" y="2"/>
                    <a:pt x="59" y="0"/>
                    <a:pt x="51" y="0"/>
                  </a:cubicBezTo>
                  <a:cubicBezTo>
                    <a:pt x="23" y="0"/>
                    <a:pt x="0" y="23"/>
                    <a:pt x="0" y="52"/>
                  </a:cubicBezTo>
                  <a:cubicBezTo>
                    <a:pt x="0" y="80"/>
                    <a:pt x="23" y="103"/>
                    <a:pt x="51" y="103"/>
                  </a:cubicBezTo>
                  <a:cubicBezTo>
                    <a:pt x="80" y="103"/>
                    <a:pt x="102" y="80"/>
                    <a:pt x="102" y="52"/>
                  </a:cubicBezTo>
                  <a:cubicBezTo>
                    <a:pt x="102" y="44"/>
                    <a:pt x="101" y="37"/>
                    <a:pt x="98" y="30"/>
                  </a:cubicBezTo>
                  <a:cubicBezTo>
                    <a:pt x="97" y="30"/>
                    <a:pt x="97" y="30"/>
                    <a:pt x="97" y="30"/>
                  </a:cubicBezTo>
                  <a:cubicBezTo>
                    <a:pt x="78" y="50"/>
                    <a:pt x="78" y="50"/>
                    <a:pt x="78" y="50"/>
                  </a:cubicBezTo>
                  <a:cubicBezTo>
                    <a:pt x="78" y="50"/>
                    <a:pt x="78" y="51"/>
                    <a:pt x="78" y="52"/>
                  </a:cubicBezTo>
                  <a:cubicBezTo>
                    <a:pt x="78" y="67"/>
                    <a:pt x="66" y="79"/>
                    <a:pt x="51" y="79"/>
                  </a:cubicBezTo>
                  <a:cubicBezTo>
                    <a:pt x="36" y="79"/>
                    <a:pt x="24" y="67"/>
                    <a:pt x="24" y="52"/>
                  </a:cubicBezTo>
                  <a:cubicBezTo>
                    <a:pt x="24" y="37"/>
                    <a:pt x="36" y="25"/>
                    <a:pt x="51" y="2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Freeform 92">
              <a:extLst>
                <a:ext uri="{FF2B5EF4-FFF2-40B4-BE49-F238E27FC236}">
                  <a16:creationId xmlns:a16="http://schemas.microsoft.com/office/drawing/2014/main" id="{34B634CE-92FE-4FA6-A8E9-267E0B22A212}"/>
                </a:ext>
              </a:extLst>
            </p:cNvPr>
            <p:cNvSpPr>
              <a:spLocks noChangeArrowheads="1"/>
            </p:cNvSpPr>
            <p:nvPr/>
          </p:nvSpPr>
          <p:spPr bwMode="auto">
            <a:xfrm>
              <a:off x="222250" y="0"/>
              <a:ext cx="273050" cy="273050"/>
            </a:xfrm>
            <a:custGeom>
              <a:avLst/>
              <a:gdLst>
                <a:gd name="T0" fmla="*/ 494607500 w 127"/>
                <a:gd name="T1" fmla="*/ 161787500 h 127"/>
                <a:gd name="T2" fmla="*/ 526965000 w 127"/>
                <a:gd name="T3" fmla="*/ 134052500 h 127"/>
                <a:gd name="T4" fmla="*/ 526965000 w 127"/>
                <a:gd name="T5" fmla="*/ 87827500 h 127"/>
                <a:gd name="T6" fmla="*/ 503852500 w 127"/>
                <a:gd name="T7" fmla="*/ 64715000 h 127"/>
                <a:gd name="T8" fmla="*/ 480740000 w 127"/>
                <a:gd name="T9" fmla="*/ 55470000 h 127"/>
                <a:gd name="T10" fmla="*/ 457627500 w 127"/>
                <a:gd name="T11" fmla="*/ 64715000 h 127"/>
                <a:gd name="T12" fmla="*/ 425270000 w 127"/>
                <a:gd name="T13" fmla="*/ 97072500 h 127"/>
                <a:gd name="T14" fmla="*/ 420647500 w 127"/>
                <a:gd name="T15" fmla="*/ 13867500 h 127"/>
                <a:gd name="T16" fmla="*/ 406780000 w 127"/>
                <a:gd name="T17" fmla="*/ 0 h 127"/>
                <a:gd name="T18" fmla="*/ 402157500 w 127"/>
                <a:gd name="T19" fmla="*/ 4622500 h 127"/>
                <a:gd name="T20" fmla="*/ 272727500 w 127"/>
                <a:gd name="T21" fmla="*/ 134052500 h 127"/>
                <a:gd name="T22" fmla="*/ 254237500 w 127"/>
                <a:gd name="T23" fmla="*/ 175655000 h 127"/>
                <a:gd name="T24" fmla="*/ 254237500 w 127"/>
                <a:gd name="T25" fmla="*/ 180277500 h 127"/>
                <a:gd name="T26" fmla="*/ 263482500 w 127"/>
                <a:gd name="T27" fmla="*/ 263482500 h 127"/>
                <a:gd name="T28" fmla="*/ 217257500 w 127"/>
                <a:gd name="T29" fmla="*/ 309707500 h 127"/>
                <a:gd name="T30" fmla="*/ 134052500 w 127"/>
                <a:gd name="T31" fmla="*/ 392912500 h 127"/>
                <a:gd name="T32" fmla="*/ 129430000 w 127"/>
                <a:gd name="T33" fmla="*/ 392912500 h 127"/>
                <a:gd name="T34" fmla="*/ 50847500 w 127"/>
                <a:gd name="T35" fmla="*/ 476117500 h 127"/>
                <a:gd name="T36" fmla="*/ 13867500 w 127"/>
                <a:gd name="T37" fmla="*/ 513097500 h 127"/>
                <a:gd name="T38" fmla="*/ 4622500 w 127"/>
                <a:gd name="T39" fmla="*/ 526965000 h 127"/>
                <a:gd name="T40" fmla="*/ 4622500 w 127"/>
                <a:gd name="T41" fmla="*/ 559322500 h 127"/>
                <a:gd name="T42" fmla="*/ 32357500 w 127"/>
                <a:gd name="T43" fmla="*/ 587057500 h 127"/>
                <a:gd name="T44" fmla="*/ 32357500 w 127"/>
                <a:gd name="T45" fmla="*/ 587057500 h 127"/>
                <a:gd name="T46" fmla="*/ 60092500 w 127"/>
                <a:gd name="T47" fmla="*/ 587057500 h 127"/>
                <a:gd name="T48" fmla="*/ 78582500 w 127"/>
                <a:gd name="T49" fmla="*/ 577812500 h 127"/>
                <a:gd name="T50" fmla="*/ 332820000 w 127"/>
                <a:gd name="T51" fmla="*/ 323575000 h 127"/>
                <a:gd name="T52" fmla="*/ 406780000 w 127"/>
                <a:gd name="T53" fmla="*/ 332820000 h 127"/>
                <a:gd name="T54" fmla="*/ 411402500 w 127"/>
                <a:gd name="T55" fmla="*/ 332820000 h 127"/>
                <a:gd name="T56" fmla="*/ 416025000 w 127"/>
                <a:gd name="T57" fmla="*/ 332820000 h 127"/>
                <a:gd name="T58" fmla="*/ 453005000 w 127"/>
                <a:gd name="T59" fmla="*/ 314330000 h 127"/>
                <a:gd name="T60" fmla="*/ 582435000 w 127"/>
                <a:gd name="T61" fmla="*/ 184900000 h 127"/>
                <a:gd name="T62" fmla="*/ 573190000 w 127"/>
                <a:gd name="T63" fmla="*/ 166410000 h 127"/>
                <a:gd name="T64" fmla="*/ 494607500 w 127"/>
                <a:gd name="T65" fmla="*/ 16178750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127"/>
                <a:gd name="T101" fmla="*/ 127 w 127"/>
                <a:gd name="T102" fmla="*/ 127 h 1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127">
                  <a:moveTo>
                    <a:pt x="107" y="35"/>
                  </a:moveTo>
                  <a:cubicBezTo>
                    <a:pt x="114" y="29"/>
                    <a:pt x="114" y="29"/>
                    <a:pt x="114" y="29"/>
                  </a:cubicBezTo>
                  <a:cubicBezTo>
                    <a:pt x="116" y="26"/>
                    <a:pt x="116" y="21"/>
                    <a:pt x="114" y="19"/>
                  </a:cubicBezTo>
                  <a:cubicBezTo>
                    <a:pt x="109" y="14"/>
                    <a:pt x="109" y="14"/>
                    <a:pt x="109" y="14"/>
                  </a:cubicBezTo>
                  <a:cubicBezTo>
                    <a:pt x="108" y="13"/>
                    <a:pt x="106" y="12"/>
                    <a:pt x="104" y="12"/>
                  </a:cubicBezTo>
                  <a:cubicBezTo>
                    <a:pt x="102" y="12"/>
                    <a:pt x="101" y="13"/>
                    <a:pt x="99" y="14"/>
                  </a:cubicBezTo>
                  <a:cubicBezTo>
                    <a:pt x="92" y="21"/>
                    <a:pt x="92" y="21"/>
                    <a:pt x="92" y="21"/>
                  </a:cubicBezTo>
                  <a:cubicBezTo>
                    <a:pt x="91" y="3"/>
                    <a:pt x="91" y="3"/>
                    <a:pt x="91" y="3"/>
                  </a:cubicBezTo>
                  <a:cubicBezTo>
                    <a:pt x="91" y="1"/>
                    <a:pt x="89" y="0"/>
                    <a:pt x="88" y="0"/>
                  </a:cubicBezTo>
                  <a:cubicBezTo>
                    <a:pt x="88" y="0"/>
                    <a:pt x="87" y="1"/>
                    <a:pt x="87" y="1"/>
                  </a:cubicBezTo>
                  <a:cubicBezTo>
                    <a:pt x="59" y="29"/>
                    <a:pt x="59" y="29"/>
                    <a:pt x="59" y="29"/>
                  </a:cubicBezTo>
                  <a:cubicBezTo>
                    <a:pt x="56" y="31"/>
                    <a:pt x="55" y="35"/>
                    <a:pt x="55" y="38"/>
                  </a:cubicBezTo>
                  <a:cubicBezTo>
                    <a:pt x="55" y="39"/>
                    <a:pt x="55" y="39"/>
                    <a:pt x="55" y="39"/>
                  </a:cubicBezTo>
                  <a:cubicBezTo>
                    <a:pt x="57" y="57"/>
                    <a:pt x="57" y="57"/>
                    <a:pt x="57" y="57"/>
                  </a:cubicBezTo>
                  <a:cubicBezTo>
                    <a:pt x="47" y="67"/>
                    <a:pt x="47" y="67"/>
                    <a:pt x="47" y="67"/>
                  </a:cubicBezTo>
                  <a:cubicBezTo>
                    <a:pt x="29" y="85"/>
                    <a:pt x="29" y="85"/>
                    <a:pt x="29" y="85"/>
                  </a:cubicBezTo>
                  <a:cubicBezTo>
                    <a:pt x="28" y="85"/>
                    <a:pt x="28" y="85"/>
                    <a:pt x="28" y="85"/>
                  </a:cubicBezTo>
                  <a:cubicBezTo>
                    <a:pt x="11" y="103"/>
                    <a:pt x="11" y="103"/>
                    <a:pt x="11" y="103"/>
                  </a:cubicBezTo>
                  <a:cubicBezTo>
                    <a:pt x="3" y="111"/>
                    <a:pt x="3" y="111"/>
                    <a:pt x="3" y="111"/>
                  </a:cubicBezTo>
                  <a:cubicBezTo>
                    <a:pt x="2" y="112"/>
                    <a:pt x="1" y="113"/>
                    <a:pt x="1" y="114"/>
                  </a:cubicBezTo>
                  <a:cubicBezTo>
                    <a:pt x="1" y="121"/>
                    <a:pt x="1" y="121"/>
                    <a:pt x="1" y="121"/>
                  </a:cubicBezTo>
                  <a:cubicBezTo>
                    <a:pt x="0" y="124"/>
                    <a:pt x="3" y="127"/>
                    <a:pt x="7" y="127"/>
                  </a:cubicBezTo>
                  <a:cubicBezTo>
                    <a:pt x="7" y="127"/>
                    <a:pt x="7" y="127"/>
                    <a:pt x="7" y="127"/>
                  </a:cubicBezTo>
                  <a:cubicBezTo>
                    <a:pt x="13" y="127"/>
                    <a:pt x="13" y="127"/>
                    <a:pt x="13" y="127"/>
                  </a:cubicBezTo>
                  <a:cubicBezTo>
                    <a:pt x="15" y="127"/>
                    <a:pt x="16" y="126"/>
                    <a:pt x="17" y="125"/>
                  </a:cubicBezTo>
                  <a:cubicBezTo>
                    <a:pt x="72" y="70"/>
                    <a:pt x="72" y="70"/>
                    <a:pt x="72" y="70"/>
                  </a:cubicBezTo>
                  <a:cubicBezTo>
                    <a:pt x="88" y="72"/>
                    <a:pt x="88" y="72"/>
                    <a:pt x="88" y="72"/>
                  </a:cubicBezTo>
                  <a:cubicBezTo>
                    <a:pt x="89" y="72"/>
                    <a:pt x="89" y="72"/>
                    <a:pt x="89" y="72"/>
                  </a:cubicBezTo>
                  <a:cubicBezTo>
                    <a:pt x="90" y="72"/>
                    <a:pt x="90" y="72"/>
                    <a:pt x="90" y="72"/>
                  </a:cubicBezTo>
                  <a:cubicBezTo>
                    <a:pt x="93" y="72"/>
                    <a:pt x="96" y="70"/>
                    <a:pt x="98" y="68"/>
                  </a:cubicBezTo>
                  <a:cubicBezTo>
                    <a:pt x="126" y="40"/>
                    <a:pt x="126" y="40"/>
                    <a:pt x="126" y="40"/>
                  </a:cubicBezTo>
                  <a:cubicBezTo>
                    <a:pt x="127" y="39"/>
                    <a:pt x="126" y="36"/>
                    <a:pt x="124" y="36"/>
                  </a:cubicBezTo>
                  <a:lnTo>
                    <a:pt x="107" y="35"/>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mn-ea"/>
                <a:cs typeface="+mn-cs"/>
              </a:endParaRPr>
            </a:p>
          </p:txBody>
        </p:sp>
      </p:grpSp>
      <p:cxnSp>
        <p:nvCxnSpPr>
          <p:cNvPr id="15" name="直接连接符 11">
            <a:extLst>
              <a:ext uri="{FF2B5EF4-FFF2-40B4-BE49-F238E27FC236}">
                <a16:creationId xmlns:a16="http://schemas.microsoft.com/office/drawing/2014/main" id="{AA56DE6E-EB68-4DE4-B6C4-3AC258EBCE60}"/>
              </a:ext>
            </a:extLst>
          </p:cNvPr>
          <p:cNvCxnSpPr>
            <a:cxnSpLocks noChangeShapeType="1"/>
          </p:cNvCxnSpPr>
          <p:nvPr/>
        </p:nvCxnSpPr>
        <p:spPr bwMode="auto">
          <a:xfrm flipV="1">
            <a:off x="2106706" y="2108957"/>
            <a:ext cx="1406136" cy="780983"/>
          </a:xfrm>
          <a:prstGeom prst="line">
            <a:avLst/>
          </a:prstGeom>
          <a:noFill/>
          <a:ln w="38100">
            <a:solidFill>
              <a:schemeClr val="tx2"/>
            </a:solidFill>
            <a:miter lim="800000"/>
            <a:headEnd/>
            <a:tailEnd/>
          </a:ln>
          <a:extLst>
            <a:ext uri="{909E8E84-426E-40DD-AFC4-6F175D3DCCD1}">
              <a14:hiddenFill xmlns:a14="http://schemas.microsoft.com/office/drawing/2010/main">
                <a:noFill/>
              </a14:hiddenFill>
            </a:ext>
          </a:extLst>
        </p:spPr>
      </p:cxnSp>
      <p:sp>
        <p:nvSpPr>
          <p:cNvPr id="16" name="Freeform 654">
            <a:extLst>
              <a:ext uri="{FF2B5EF4-FFF2-40B4-BE49-F238E27FC236}">
                <a16:creationId xmlns:a16="http://schemas.microsoft.com/office/drawing/2014/main" id="{003D0CDB-0576-46B5-B1DA-32EA82B4E6DE}"/>
              </a:ext>
            </a:extLst>
          </p:cNvPr>
          <p:cNvSpPr>
            <a:spLocks noChangeAspect="1" noEditPoints="1"/>
          </p:cNvSpPr>
          <p:nvPr/>
        </p:nvSpPr>
        <p:spPr bwMode="auto">
          <a:xfrm>
            <a:off x="1316478" y="2671067"/>
            <a:ext cx="967081" cy="967081"/>
          </a:xfrm>
          <a:custGeom>
            <a:avLst/>
            <a:gdLst>
              <a:gd name="T0" fmla="*/ 192 w 512"/>
              <a:gd name="T1" fmla="*/ 353 h 512"/>
              <a:gd name="T2" fmla="*/ 197 w 512"/>
              <a:gd name="T3" fmla="*/ 384 h 512"/>
              <a:gd name="T4" fmla="*/ 161 w 512"/>
              <a:gd name="T5" fmla="*/ 390 h 512"/>
              <a:gd name="T6" fmla="*/ 156 w 512"/>
              <a:gd name="T7" fmla="*/ 360 h 512"/>
              <a:gd name="T8" fmla="*/ 192 w 512"/>
              <a:gd name="T9" fmla="*/ 353 h 512"/>
              <a:gd name="T10" fmla="*/ 256 w 512"/>
              <a:gd name="T11" fmla="*/ 117 h 512"/>
              <a:gd name="T12" fmla="*/ 135 w 512"/>
              <a:gd name="T13" fmla="*/ 237 h 512"/>
              <a:gd name="T14" fmla="*/ 136 w 512"/>
              <a:gd name="T15" fmla="*/ 245 h 512"/>
              <a:gd name="T16" fmla="*/ 136 w 512"/>
              <a:gd name="T17" fmla="*/ 246 h 512"/>
              <a:gd name="T18" fmla="*/ 152 w 512"/>
              <a:gd name="T19" fmla="*/ 339 h 512"/>
              <a:gd name="T20" fmla="*/ 188 w 512"/>
              <a:gd name="T21" fmla="*/ 332 h 512"/>
              <a:gd name="T22" fmla="*/ 174 w 512"/>
              <a:gd name="T23" fmla="*/ 251 h 512"/>
              <a:gd name="T24" fmla="*/ 172 w 512"/>
              <a:gd name="T25" fmla="*/ 237 h 512"/>
              <a:gd name="T26" fmla="*/ 256 w 512"/>
              <a:gd name="T27" fmla="*/ 154 h 512"/>
              <a:gd name="T28" fmla="*/ 339 w 512"/>
              <a:gd name="T29" fmla="*/ 237 h 512"/>
              <a:gd name="T30" fmla="*/ 338 w 512"/>
              <a:gd name="T31" fmla="*/ 250 h 512"/>
              <a:gd name="T32" fmla="*/ 323 w 512"/>
              <a:gd name="T33" fmla="*/ 332 h 512"/>
              <a:gd name="T34" fmla="*/ 359 w 512"/>
              <a:gd name="T35" fmla="*/ 339 h 512"/>
              <a:gd name="T36" fmla="*/ 375 w 512"/>
              <a:gd name="T37" fmla="*/ 245 h 512"/>
              <a:gd name="T38" fmla="*/ 375 w 512"/>
              <a:gd name="T39" fmla="*/ 245 h 512"/>
              <a:gd name="T40" fmla="*/ 376 w 512"/>
              <a:gd name="T41" fmla="*/ 237 h 512"/>
              <a:gd name="T42" fmla="*/ 256 w 512"/>
              <a:gd name="T43" fmla="*/ 117 h 512"/>
              <a:gd name="T44" fmla="*/ 314 w 512"/>
              <a:gd name="T45" fmla="*/ 384 h 512"/>
              <a:gd name="T46" fmla="*/ 351 w 512"/>
              <a:gd name="T47" fmla="*/ 390 h 512"/>
              <a:gd name="T48" fmla="*/ 356 w 512"/>
              <a:gd name="T49" fmla="*/ 360 h 512"/>
              <a:gd name="T50" fmla="*/ 320 w 512"/>
              <a:gd name="T51" fmla="*/ 353 h 512"/>
              <a:gd name="T52" fmla="*/ 314 w 512"/>
              <a:gd name="T53" fmla="*/ 384 h 512"/>
              <a:gd name="T54" fmla="*/ 512 w 512"/>
              <a:gd name="T55" fmla="*/ 256 h 512"/>
              <a:gd name="T56" fmla="*/ 256 w 512"/>
              <a:gd name="T57" fmla="*/ 512 h 512"/>
              <a:gd name="T58" fmla="*/ 0 w 512"/>
              <a:gd name="T59" fmla="*/ 256 h 512"/>
              <a:gd name="T60" fmla="*/ 256 w 512"/>
              <a:gd name="T61" fmla="*/ 0 h 512"/>
              <a:gd name="T62" fmla="*/ 512 w 512"/>
              <a:gd name="T63" fmla="*/ 256 h 512"/>
              <a:gd name="T64" fmla="*/ 397 w 512"/>
              <a:gd name="T65" fmla="*/ 237 h 512"/>
              <a:gd name="T66" fmla="*/ 256 w 512"/>
              <a:gd name="T67" fmla="*/ 96 h 512"/>
              <a:gd name="T68" fmla="*/ 114 w 512"/>
              <a:gd name="T69" fmla="*/ 237 h 512"/>
              <a:gd name="T70" fmla="*/ 115 w 512"/>
              <a:gd name="T71" fmla="*/ 247 h 512"/>
              <a:gd name="T72" fmla="*/ 141 w 512"/>
              <a:gd name="T73" fmla="*/ 404 h 512"/>
              <a:gd name="T74" fmla="*/ 146 w 512"/>
              <a:gd name="T75" fmla="*/ 411 h 512"/>
              <a:gd name="T76" fmla="*/ 154 w 512"/>
              <a:gd name="T77" fmla="*/ 413 h 512"/>
              <a:gd name="T78" fmla="*/ 211 w 512"/>
              <a:gd name="T79" fmla="*/ 403 h 512"/>
              <a:gd name="T80" fmla="*/ 220 w 512"/>
              <a:gd name="T81" fmla="*/ 391 h 512"/>
              <a:gd name="T82" fmla="*/ 195 w 512"/>
              <a:gd name="T83" fmla="*/ 247 h 512"/>
              <a:gd name="T84" fmla="*/ 194 w 512"/>
              <a:gd name="T85" fmla="*/ 237 h 512"/>
              <a:gd name="T86" fmla="*/ 256 w 512"/>
              <a:gd name="T87" fmla="*/ 175 h 512"/>
              <a:gd name="T88" fmla="*/ 318 w 512"/>
              <a:gd name="T89" fmla="*/ 237 h 512"/>
              <a:gd name="T90" fmla="*/ 317 w 512"/>
              <a:gd name="T91" fmla="*/ 247 h 512"/>
              <a:gd name="T92" fmla="*/ 292 w 512"/>
              <a:gd name="T93" fmla="*/ 391 h 512"/>
              <a:gd name="T94" fmla="*/ 300 w 512"/>
              <a:gd name="T95" fmla="*/ 403 h 512"/>
              <a:gd name="T96" fmla="*/ 357 w 512"/>
              <a:gd name="T97" fmla="*/ 413 h 512"/>
              <a:gd name="T98" fmla="*/ 359 w 512"/>
              <a:gd name="T99" fmla="*/ 413 h 512"/>
              <a:gd name="T100" fmla="*/ 365 w 512"/>
              <a:gd name="T101" fmla="*/ 411 h 512"/>
              <a:gd name="T102" fmla="*/ 370 w 512"/>
              <a:gd name="T103" fmla="*/ 404 h 512"/>
              <a:gd name="T104" fmla="*/ 397 w 512"/>
              <a:gd name="T105" fmla="*/ 248 h 512"/>
              <a:gd name="T106" fmla="*/ 397 w 512"/>
              <a:gd name="T107" fmla="*/ 247 h 512"/>
              <a:gd name="T108" fmla="*/ 397 w 512"/>
              <a:gd name="T109" fmla="*/ 2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192" y="353"/>
                </a:moveTo>
                <a:cubicBezTo>
                  <a:pt x="197" y="384"/>
                  <a:pt x="197" y="384"/>
                  <a:pt x="197" y="384"/>
                </a:cubicBezTo>
                <a:cubicBezTo>
                  <a:pt x="161" y="390"/>
                  <a:pt x="161" y="390"/>
                  <a:pt x="161" y="390"/>
                </a:cubicBezTo>
                <a:cubicBezTo>
                  <a:pt x="156" y="360"/>
                  <a:pt x="156" y="360"/>
                  <a:pt x="156" y="360"/>
                </a:cubicBezTo>
                <a:lnTo>
                  <a:pt x="192" y="353"/>
                </a:lnTo>
                <a:close/>
                <a:moveTo>
                  <a:pt x="256" y="117"/>
                </a:moveTo>
                <a:cubicBezTo>
                  <a:pt x="189" y="117"/>
                  <a:pt x="135" y="171"/>
                  <a:pt x="135" y="237"/>
                </a:cubicBezTo>
                <a:cubicBezTo>
                  <a:pt x="135" y="240"/>
                  <a:pt x="136" y="242"/>
                  <a:pt x="136" y="245"/>
                </a:cubicBezTo>
                <a:cubicBezTo>
                  <a:pt x="136" y="246"/>
                  <a:pt x="136" y="246"/>
                  <a:pt x="136" y="246"/>
                </a:cubicBezTo>
                <a:cubicBezTo>
                  <a:pt x="152" y="339"/>
                  <a:pt x="152" y="339"/>
                  <a:pt x="152" y="339"/>
                </a:cubicBezTo>
                <a:cubicBezTo>
                  <a:pt x="188" y="332"/>
                  <a:pt x="188" y="332"/>
                  <a:pt x="188" y="332"/>
                </a:cubicBezTo>
                <a:cubicBezTo>
                  <a:pt x="174" y="251"/>
                  <a:pt x="174" y="251"/>
                  <a:pt x="174" y="251"/>
                </a:cubicBezTo>
                <a:cubicBezTo>
                  <a:pt x="173" y="247"/>
                  <a:pt x="172" y="242"/>
                  <a:pt x="172" y="237"/>
                </a:cubicBezTo>
                <a:cubicBezTo>
                  <a:pt x="172" y="190"/>
                  <a:pt x="208" y="154"/>
                  <a:pt x="256" y="154"/>
                </a:cubicBezTo>
                <a:cubicBezTo>
                  <a:pt x="302" y="154"/>
                  <a:pt x="339" y="191"/>
                  <a:pt x="339" y="237"/>
                </a:cubicBezTo>
                <a:cubicBezTo>
                  <a:pt x="339" y="242"/>
                  <a:pt x="338" y="247"/>
                  <a:pt x="338" y="250"/>
                </a:cubicBezTo>
                <a:cubicBezTo>
                  <a:pt x="323" y="332"/>
                  <a:pt x="323" y="332"/>
                  <a:pt x="323" y="332"/>
                </a:cubicBezTo>
                <a:cubicBezTo>
                  <a:pt x="359" y="339"/>
                  <a:pt x="359" y="339"/>
                  <a:pt x="359" y="339"/>
                </a:cubicBezTo>
                <a:cubicBezTo>
                  <a:pt x="375" y="245"/>
                  <a:pt x="375" y="245"/>
                  <a:pt x="375" y="245"/>
                </a:cubicBezTo>
                <a:cubicBezTo>
                  <a:pt x="375" y="245"/>
                  <a:pt x="375" y="245"/>
                  <a:pt x="375" y="245"/>
                </a:cubicBezTo>
                <a:cubicBezTo>
                  <a:pt x="376" y="242"/>
                  <a:pt x="376" y="240"/>
                  <a:pt x="376" y="237"/>
                </a:cubicBezTo>
                <a:cubicBezTo>
                  <a:pt x="376" y="171"/>
                  <a:pt x="322" y="117"/>
                  <a:pt x="256" y="117"/>
                </a:cubicBezTo>
                <a:close/>
                <a:moveTo>
                  <a:pt x="314" y="384"/>
                </a:moveTo>
                <a:cubicBezTo>
                  <a:pt x="351" y="390"/>
                  <a:pt x="351" y="390"/>
                  <a:pt x="351" y="390"/>
                </a:cubicBezTo>
                <a:cubicBezTo>
                  <a:pt x="356" y="360"/>
                  <a:pt x="356" y="360"/>
                  <a:pt x="356" y="360"/>
                </a:cubicBezTo>
                <a:cubicBezTo>
                  <a:pt x="320" y="353"/>
                  <a:pt x="320" y="353"/>
                  <a:pt x="320" y="353"/>
                </a:cubicBezTo>
                <a:lnTo>
                  <a:pt x="314" y="38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7" y="237"/>
                </a:moveTo>
                <a:cubicBezTo>
                  <a:pt x="397" y="159"/>
                  <a:pt x="334" y="96"/>
                  <a:pt x="256" y="96"/>
                </a:cubicBezTo>
                <a:cubicBezTo>
                  <a:pt x="178" y="96"/>
                  <a:pt x="114" y="159"/>
                  <a:pt x="114" y="237"/>
                </a:cubicBezTo>
                <a:cubicBezTo>
                  <a:pt x="114" y="240"/>
                  <a:pt x="114" y="243"/>
                  <a:pt x="115" y="247"/>
                </a:cubicBezTo>
                <a:cubicBezTo>
                  <a:pt x="141" y="404"/>
                  <a:pt x="141" y="404"/>
                  <a:pt x="141" y="404"/>
                </a:cubicBezTo>
                <a:cubicBezTo>
                  <a:pt x="142" y="407"/>
                  <a:pt x="144" y="410"/>
                  <a:pt x="146" y="411"/>
                </a:cubicBezTo>
                <a:cubicBezTo>
                  <a:pt x="148" y="413"/>
                  <a:pt x="151" y="414"/>
                  <a:pt x="154" y="413"/>
                </a:cubicBezTo>
                <a:cubicBezTo>
                  <a:pt x="211" y="403"/>
                  <a:pt x="211" y="403"/>
                  <a:pt x="211" y="403"/>
                </a:cubicBezTo>
                <a:cubicBezTo>
                  <a:pt x="217" y="402"/>
                  <a:pt x="221" y="396"/>
                  <a:pt x="220" y="391"/>
                </a:cubicBezTo>
                <a:cubicBezTo>
                  <a:pt x="195" y="247"/>
                  <a:pt x="195" y="247"/>
                  <a:pt x="195" y="247"/>
                </a:cubicBezTo>
                <a:cubicBezTo>
                  <a:pt x="194" y="244"/>
                  <a:pt x="194" y="240"/>
                  <a:pt x="194" y="237"/>
                </a:cubicBezTo>
                <a:cubicBezTo>
                  <a:pt x="194" y="201"/>
                  <a:pt x="220" y="175"/>
                  <a:pt x="256" y="175"/>
                </a:cubicBezTo>
                <a:cubicBezTo>
                  <a:pt x="290" y="175"/>
                  <a:pt x="318" y="203"/>
                  <a:pt x="318" y="237"/>
                </a:cubicBezTo>
                <a:cubicBezTo>
                  <a:pt x="318" y="240"/>
                  <a:pt x="317" y="244"/>
                  <a:pt x="317" y="247"/>
                </a:cubicBezTo>
                <a:cubicBezTo>
                  <a:pt x="292" y="391"/>
                  <a:pt x="292" y="391"/>
                  <a:pt x="292" y="391"/>
                </a:cubicBezTo>
                <a:cubicBezTo>
                  <a:pt x="291" y="396"/>
                  <a:pt x="294" y="402"/>
                  <a:pt x="300" y="403"/>
                </a:cubicBezTo>
                <a:cubicBezTo>
                  <a:pt x="357" y="413"/>
                  <a:pt x="357" y="413"/>
                  <a:pt x="357" y="413"/>
                </a:cubicBezTo>
                <a:cubicBezTo>
                  <a:pt x="358" y="413"/>
                  <a:pt x="359" y="413"/>
                  <a:pt x="359" y="413"/>
                </a:cubicBezTo>
                <a:cubicBezTo>
                  <a:pt x="362" y="413"/>
                  <a:pt x="364" y="413"/>
                  <a:pt x="365" y="411"/>
                </a:cubicBezTo>
                <a:cubicBezTo>
                  <a:pt x="368" y="410"/>
                  <a:pt x="369" y="407"/>
                  <a:pt x="370" y="404"/>
                </a:cubicBezTo>
                <a:cubicBezTo>
                  <a:pt x="397" y="248"/>
                  <a:pt x="397" y="248"/>
                  <a:pt x="397" y="248"/>
                </a:cubicBezTo>
                <a:cubicBezTo>
                  <a:pt x="397" y="247"/>
                  <a:pt x="397" y="247"/>
                  <a:pt x="397" y="247"/>
                </a:cubicBezTo>
                <a:cubicBezTo>
                  <a:pt x="397" y="243"/>
                  <a:pt x="397" y="240"/>
                  <a:pt x="397" y="237"/>
                </a:cubicBezTo>
                <a:close/>
              </a:path>
            </a:pathLst>
          </a:custGeom>
          <a:solidFill>
            <a:srgbClr val="000000"/>
          </a:solidFill>
          <a:ln w="15875">
            <a:solidFill>
              <a:srgbClr val="000000"/>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pic>
        <p:nvPicPr>
          <p:cNvPr id="25" name="Graphic 24" descr="Hierarchy with solid fill">
            <a:extLst>
              <a:ext uri="{FF2B5EF4-FFF2-40B4-BE49-F238E27FC236}">
                <a16:creationId xmlns:a16="http://schemas.microsoft.com/office/drawing/2014/main" id="{7DAC4790-19EB-4894-9186-C8ADD46B48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60505" y="1413565"/>
            <a:ext cx="615150" cy="615150"/>
          </a:xfrm>
          <a:prstGeom prst="rect">
            <a:avLst/>
          </a:prstGeom>
        </p:spPr>
      </p:pic>
      <p:sp>
        <p:nvSpPr>
          <p:cNvPr id="28" name="Flowchart: Connector 27">
            <a:extLst>
              <a:ext uri="{FF2B5EF4-FFF2-40B4-BE49-F238E27FC236}">
                <a16:creationId xmlns:a16="http://schemas.microsoft.com/office/drawing/2014/main" id="{181E03B5-5CB5-4228-AC24-DD4B43912B0C}"/>
              </a:ext>
            </a:extLst>
          </p:cNvPr>
          <p:cNvSpPr/>
          <p:nvPr/>
        </p:nvSpPr>
        <p:spPr>
          <a:xfrm>
            <a:off x="1316478" y="2671067"/>
            <a:ext cx="977171" cy="9670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Questions outline">
            <a:extLst>
              <a:ext uri="{FF2B5EF4-FFF2-40B4-BE49-F238E27FC236}">
                <a16:creationId xmlns:a16="http://schemas.microsoft.com/office/drawing/2014/main" id="{02488EAB-7718-4B63-9C3C-95F1136D29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4719" y="2858122"/>
            <a:ext cx="595364" cy="595364"/>
          </a:xfrm>
          <a:prstGeom prst="rect">
            <a:avLst/>
          </a:prstGeom>
        </p:spPr>
      </p:pic>
      <p:pic>
        <p:nvPicPr>
          <p:cNvPr id="32" name="Graphic 31" descr="Badge Tick1 outline">
            <a:extLst>
              <a:ext uri="{FF2B5EF4-FFF2-40B4-BE49-F238E27FC236}">
                <a16:creationId xmlns:a16="http://schemas.microsoft.com/office/drawing/2014/main" id="{BE5E4520-7F9D-4A02-8CDF-B7465BE776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62141" y="3112317"/>
            <a:ext cx="914400" cy="914400"/>
          </a:xfrm>
          <a:prstGeom prst="rect">
            <a:avLst/>
          </a:prstGeom>
        </p:spPr>
      </p:pic>
      <p:sp>
        <p:nvSpPr>
          <p:cNvPr id="36" name="Text Placeholder 1">
            <a:extLst>
              <a:ext uri="{FF2B5EF4-FFF2-40B4-BE49-F238E27FC236}">
                <a16:creationId xmlns:a16="http://schemas.microsoft.com/office/drawing/2014/main" id="{FA20B7E5-5E98-4578-99BB-3022777C2611}"/>
              </a:ext>
            </a:extLst>
          </p:cNvPr>
          <p:cNvSpPr txBox="1">
            <a:spLocks/>
          </p:cNvSpPr>
          <p:nvPr/>
        </p:nvSpPr>
        <p:spPr>
          <a:xfrm>
            <a:off x="501650" y="651600"/>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dirty="0">
                <a:ln>
                  <a:noFill/>
                </a:ln>
                <a:solidFill>
                  <a:srgbClr val="575757"/>
                </a:solidFill>
                <a:effectLst/>
                <a:uLnTx/>
                <a:uFillTx/>
                <a:latin typeface="Calibri"/>
                <a:ea typeface="+mn-ea"/>
                <a:cs typeface="Calibri Light" panose="020F0302020204030204" pitchFamily="34" charset="0"/>
              </a:rPr>
              <a:t>Sharing </a:t>
            </a:r>
            <a:r>
              <a:rPr lang="en-US" dirty="0">
                <a:latin typeface="Calibri"/>
              </a:rPr>
              <a:t>the</a:t>
            </a:r>
            <a:r>
              <a:rPr kumimoji="0" lang="en-US" sz="1800" b="0" i="0" u="none" strike="noStrike" kern="1200" cap="none" spc="0" normalizeH="0" baseline="0" noProof="0" dirty="0">
                <a:ln>
                  <a:noFill/>
                </a:ln>
                <a:solidFill>
                  <a:srgbClr val="575757"/>
                </a:solidFill>
                <a:effectLst/>
                <a:uLnTx/>
                <a:uFillTx/>
                <a:latin typeface="Calibri"/>
                <a:ea typeface="+mn-ea"/>
                <a:cs typeface="Calibri Light" panose="020F0302020204030204" pitchFamily="34" charset="0"/>
              </a:rPr>
              <a:t> journey</a:t>
            </a:r>
          </a:p>
        </p:txBody>
      </p:sp>
      <p:sp>
        <p:nvSpPr>
          <p:cNvPr id="37" name="Title 2">
            <a:extLst>
              <a:ext uri="{FF2B5EF4-FFF2-40B4-BE49-F238E27FC236}">
                <a16:creationId xmlns:a16="http://schemas.microsoft.com/office/drawing/2014/main" id="{B268B159-A2B9-46A7-BC7F-0CEA4959BB26}"/>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100" b="0" i="0" u="none" strike="noStrike" kern="1200" cap="none" spc="0" normalizeH="0" baseline="0" noProof="0">
                <a:ln>
                  <a:noFill/>
                </a:ln>
                <a:solidFill>
                  <a:sysClr val="windowText" lastClr="000000"/>
                </a:solidFill>
                <a:effectLst/>
                <a:uLnTx/>
                <a:uFillTx/>
                <a:latin typeface="Calibri"/>
                <a:ea typeface="+mj-ea"/>
                <a:cs typeface="Calibri Light" panose="020F0302020204030204" pitchFamily="34" charset="0"/>
              </a:rPr>
              <a:t>DS Process: CRISP - DM</a:t>
            </a:r>
          </a:p>
        </p:txBody>
      </p:sp>
      <p:pic>
        <p:nvPicPr>
          <p:cNvPr id="39" name="Graphic 38" descr="Filter outline">
            <a:extLst>
              <a:ext uri="{FF2B5EF4-FFF2-40B4-BE49-F238E27FC236}">
                <a16:creationId xmlns:a16="http://schemas.microsoft.com/office/drawing/2014/main" id="{829D0ABC-F006-41E8-BE24-8E8D7C9DA5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30511" y="4122542"/>
            <a:ext cx="970775" cy="970775"/>
          </a:xfrm>
          <a:prstGeom prst="rect">
            <a:avLst/>
          </a:prstGeom>
        </p:spPr>
      </p:pic>
    </p:spTree>
    <p:extLst>
      <p:ext uri="{BB962C8B-B14F-4D97-AF65-F5344CB8AC3E}">
        <p14:creationId xmlns:p14="http://schemas.microsoft.com/office/powerpoint/2010/main" val="1519144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High-level of the business understanding, goals, and method behind this analysis</a:t>
            </a:r>
          </a:p>
        </p:txBody>
      </p:sp>
      <p:sp>
        <p:nvSpPr>
          <p:cNvPr id="3" name="Title 2"/>
          <p:cNvSpPr>
            <a:spLocks noGrp="1"/>
          </p:cNvSpPr>
          <p:nvPr>
            <p:ph type="title"/>
          </p:nvPr>
        </p:nvSpPr>
        <p:spPr/>
        <p:txBody>
          <a:bodyPr/>
          <a:lstStyle/>
          <a:p>
            <a:r>
              <a:rPr lang="en-US" dirty="0"/>
              <a:t>Stay Tuned</a:t>
            </a:r>
          </a:p>
        </p:txBody>
      </p:sp>
      <p:grpSp>
        <p:nvGrpSpPr>
          <p:cNvPr id="15" name="Group 14">
            <a:extLst>
              <a:ext uri="{FF2B5EF4-FFF2-40B4-BE49-F238E27FC236}">
                <a16:creationId xmlns:a16="http://schemas.microsoft.com/office/drawing/2014/main" id="{C12244FE-ED7C-497C-9C7C-7972766C916D}"/>
              </a:ext>
            </a:extLst>
          </p:cNvPr>
          <p:cNvGrpSpPr/>
          <p:nvPr/>
        </p:nvGrpSpPr>
        <p:grpSpPr>
          <a:xfrm>
            <a:off x="431455" y="2144889"/>
            <a:ext cx="11258895" cy="3005958"/>
            <a:chOff x="2428221" y="1168121"/>
            <a:chExt cx="7082794" cy="4539832"/>
          </a:xfrm>
        </p:grpSpPr>
        <p:sp>
          <p:nvSpPr>
            <p:cNvPr id="13" name="AutoShape 12"/>
            <p:cNvSpPr>
              <a:spLocks noChangeArrowheads="1"/>
            </p:cNvSpPr>
            <p:nvPr/>
          </p:nvSpPr>
          <p:spPr bwMode="auto">
            <a:xfrm>
              <a:off x="4463517" y="1168122"/>
              <a:ext cx="336550" cy="4539831"/>
            </a:xfrm>
            <a:prstGeom prst="homePlate">
              <a:avLst>
                <a:gd name="adj" fmla="val 100000"/>
              </a:avLst>
            </a:prstGeom>
            <a:solidFill>
              <a:schemeClr val="bg1">
                <a:lumMod val="75000"/>
              </a:schemeClr>
            </a:solidFill>
            <a:ln w="6350" algn="ctr">
              <a:noFill/>
              <a:miter lim="800000"/>
              <a:headEnd/>
              <a:tailEnd/>
            </a:ln>
          </p:spPr>
          <p:txBody>
            <a:bodyPr wrap="squar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4" name="Rectangle 19"/>
            <p:cNvSpPr>
              <a:spLocks noChangeArrowheads="1"/>
            </p:cNvSpPr>
            <p:nvPr/>
          </p:nvSpPr>
          <p:spPr bwMode="auto">
            <a:xfrm>
              <a:off x="2428221" y="1168122"/>
              <a:ext cx="1898650" cy="4539831"/>
            </a:xfrm>
            <a:prstGeom prst="rect">
              <a:avLst/>
            </a:prstGeom>
            <a:solidFill>
              <a:srgbClr val="1F77B4"/>
            </a:solidFill>
            <a:ln w="19050" algn="ctr">
              <a:noFill/>
              <a:miter lim="800000"/>
              <a:headEnd/>
              <a:tailEnd/>
            </a:ln>
          </p:spPr>
          <p:txBody>
            <a:bodyPr wrap="squar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2400" b="1" dirty="0">
                <a:solidFill>
                  <a:prstClr val="white"/>
                </a:solidFill>
                <a:latin typeface="Calibri"/>
                <a:ea typeface="ＭＳ Ｐゴシック" pitchFamily="50" charset="-128"/>
              </a:endParaRPr>
            </a:p>
            <a:p>
              <a:pPr marR="0" lvl="0" algn="ctr" defTabSz="914400" rtl="0" eaLnBrk="1" fontAlgn="auto" latinLnBrk="0" hangingPunct="1">
                <a:lnSpc>
                  <a:spcPct val="100000"/>
                </a:lnSpc>
                <a:spcBef>
                  <a:spcPts val="0"/>
                </a:spcBef>
                <a:spcAft>
                  <a:spcPts val="0"/>
                </a:spcAft>
                <a:buClrTx/>
                <a:buSzTx/>
                <a:tabLst/>
                <a:defRPr/>
              </a:pPr>
              <a:r>
                <a:rPr lang="en-US" altLang="ja-JP" sz="2400" b="1" dirty="0">
                  <a:solidFill>
                    <a:prstClr val="white"/>
                  </a:solidFill>
                  <a:latin typeface="Calibri"/>
                  <a:ea typeface="ＭＳ Ｐゴシック" pitchFamily="50" charset="-128"/>
                </a:rPr>
                <a:t>Where should funding be placed to assist in developing countries to increase population’s health?</a:t>
              </a:r>
            </a:p>
            <a:p>
              <a:pPr marR="0" lvl="0" algn="ctr" defTabSz="914400" rtl="0" eaLnBrk="1" fontAlgn="auto" latinLnBrk="0" hangingPunct="1">
                <a:lnSpc>
                  <a:spcPct val="100000"/>
                </a:lnSpc>
                <a:spcBef>
                  <a:spcPts val="0"/>
                </a:spcBef>
                <a:spcAft>
                  <a:spcPts val="0"/>
                </a:spcAft>
                <a:buClrTx/>
                <a:buSzTx/>
                <a:tabLst/>
                <a:defRPr/>
              </a:pPr>
              <a:endParaRPr lang="en-US" altLang="ja-JP" dirty="0">
                <a:solidFill>
                  <a:prstClr val="white"/>
                </a:solidFill>
                <a:latin typeface="Calibri"/>
                <a:ea typeface="ＭＳ Ｐゴシック" pitchFamily="50" charset="-128"/>
              </a:endParaRPr>
            </a:p>
          </p:txBody>
        </p:sp>
        <p:sp>
          <p:nvSpPr>
            <p:cNvPr id="16" name="Rectangle 15">
              <a:extLst>
                <a:ext uri="{FF2B5EF4-FFF2-40B4-BE49-F238E27FC236}">
                  <a16:creationId xmlns:a16="http://schemas.microsoft.com/office/drawing/2014/main" id="{C18FE701-D9B6-40AE-BC5E-FA80580C3070}"/>
                </a:ext>
              </a:extLst>
            </p:cNvPr>
            <p:cNvSpPr>
              <a:spLocks noChangeArrowheads="1"/>
            </p:cNvSpPr>
            <p:nvPr/>
          </p:nvSpPr>
          <p:spPr bwMode="auto">
            <a:xfrm>
              <a:off x="8104490" y="1186196"/>
              <a:ext cx="1406525" cy="4521756"/>
            </a:xfrm>
            <a:prstGeom prst="rect">
              <a:avLst/>
            </a:prstGeom>
            <a:solidFill>
              <a:schemeClr val="accent1"/>
            </a:solidFill>
            <a:ln w="19050" algn="ctr">
              <a:noFill/>
              <a:miter lim="800000"/>
              <a:headEnd/>
              <a:tailEnd/>
            </a:ln>
          </p:spPr>
          <p:txBody>
            <a:bodyPr wrap="squar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dirty="0">
                  <a:solidFill>
                    <a:prstClr val="black"/>
                  </a:solidFill>
                  <a:latin typeface="Calibri"/>
                  <a:ea typeface="ＭＳ Ｐゴシック" pitchFamily="50" charset="-128"/>
                </a:rPr>
                <a:t>Reviewing the target variable life expectancy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ja-JP" sz="1400" b="1" i="0" u="none" strike="noStrike" kern="1200" cap="none" spc="0" normalizeH="0" baseline="0" noProof="0" dirty="0">
                <a:ln>
                  <a:noFill/>
                </a:ln>
                <a:solidFill>
                  <a:prstClr val="black"/>
                </a:solidFill>
                <a:effectLst/>
                <a:uLnTx/>
                <a:uFillTx/>
                <a:latin typeface="Calibri"/>
                <a:ea typeface="ＭＳ Ｐゴシック"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400" b="1" i="0" u="none" strike="noStrike" kern="1200" cap="none" spc="0" normalizeH="0" baseline="0" noProof="0" dirty="0">
                  <a:ln>
                    <a:noFill/>
                  </a:ln>
                  <a:solidFill>
                    <a:prstClr val="black"/>
                  </a:solidFill>
                  <a:effectLst/>
                  <a:uLnTx/>
                  <a:uFillTx/>
                  <a:latin typeface="Calibri"/>
                  <a:ea typeface="ＭＳ Ｐゴシック" pitchFamily="50" charset="-128"/>
                  <a:cs typeface="+mn-cs"/>
                </a:rPr>
                <a:t>Choose few dependent variables to assist  understanding where funding shall be placed</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400" b="1" dirty="0">
                <a:solidFill>
                  <a:prstClr val="black"/>
                </a:solidFill>
                <a:latin typeface="Calibri"/>
                <a:ea typeface="ＭＳ Ｐゴシック" pitchFamily="50" charset="-128"/>
              </a:endParaRPr>
            </a:p>
          </p:txBody>
        </p:sp>
        <p:sp>
          <p:nvSpPr>
            <p:cNvPr id="17" name="Rectangle 16">
              <a:extLst>
                <a:ext uri="{FF2B5EF4-FFF2-40B4-BE49-F238E27FC236}">
                  <a16:creationId xmlns:a16="http://schemas.microsoft.com/office/drawing/2014/main" id="{46FB1A2A-9F78-424F-9270-B267EA2CABB3}"/>
                </a:ext>
              </a:extLst>
            </p:cNvPr>
            <p:cNvSpPr>
              <a:spLocks noChangeArrowheads="1"/>
            </p:cNvSpPr>
            <p:nvPr/>
          </p:nvSpPr>
          <p:spPr bwMode="auto">
            <a:xfrm>
              <a:off x="6521743" y="1168121"/>
              <a:ext cx="1406525" cy="4539831"/>
            </a:xfrm>
            <a:prstGeom prst="rect">
              <a:avLst/>
            </a:prstGeom>
            <a:solidFill>
              <a:schemeClr val="accent1"/>
            </a:solidFill>
            <a:ln w="19050" algn="ctr">
              <a:noFill/>
              <a:miter lim="800000"/>
              <a:headEnd/>
              <a:tailEnd/>
            </a:ln>
          </p:spPr>
          <p:txBody>
            <a:bodyPr wrap="squar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dirty="0">
                  <a:solidFill>
                    <a:prstClr val="black"/>
                  </a:solidFill>
                  <a:latin typeface="Calibri"/>
                  <a:ea typeface="ＭＳ Ｐゴシック" pitchFamily="50" charset="-128"/>
                </a:rPr>
                <a:t>Improving and understanding the q</a:t>
              </a:r>
              <a:r>
                <a:rPr kumimoji="0" lang="en-US" altLang="ja-JP" sz="1400" b="1" i="0" u="none" strike="noStrike" kern="1200" cap="none" spc="0" normalizeH="0" baseline="0" noProof="0" dirty="0" err="1">
                  <a:ln>
                    <a:noFill/>
                  </a:ln>
                  <a:solidFill>
                    <a:prstClr val="black"/>
                  </a:solidFill>
                  <a:effectLst/>
                  <a:uLnTx/>
                  <a:uFillTx/>
                  <a:latin typeface="Calibri"/>
                  <a:ea typeface="ＭＳ Ｐゴシック" pitchFamily="50" charset="-128"/>
                  <a:cs typeface="+mn-cs"/>
                </a:rPr>
                <a:t>uality</a:t>
              </a:r>
              <a:r>
                <a:rPr lang="en-US" altLang="ja-JP" sz="1400" b="1" dirty="0">
                  <a:solidFill>
                    <a:prstClr val="black"/>
                  </a:solidFill>
                  <a:latin typeface="Calibri"/>
                  <a:ea typeface="ＭＳ Ｐゴシック" pitchFamily="50" charset="-128"/>
                </a:rPr>
                <a:t> </a:t>
              </a:r>
              <a:r>
                <a:rPr kumimoji="0" lang="en-US" altLang="ja-JP" sz="1400" b="1" i="0" u="none" strike="noStrike" kern="1200" cap="none" spc="0" normalizeH="0" baseline="0" noProof="0" dirty="0">
                  <a:ln>
                    <a:noFill/>
                  </a:ln>
                  <a:solidFill>
                    <a:prstClr val="black"/>
                  </a:solidFill>
                  <a:effectLst/>
                  <a:uLnTx/>
                  <a:uFillTx/>
                  <a:latin typeface="Calibri"/>
                  <a:ea typeface="ＭＳ Ｐゴシック" pitchFamily="50" charset="-128"/>
                  <a:cs typeface="+mn-cs"/>
                </a:rPr>
                <a:t>of health and people all around the world</a:t>
              </a:r>
              <a:endParaRPr kumimoji="0" lang="en-US" altLang="ja-JP" sz="1400" b="0" i="0" u="none" strike="noStrike" kern="1200" cap="none" spc="0" normalizeH="0" baseline="0" noProof="0" dirty="0">
                <a:ln>
                  <a:noFill/>
                </a:ln>
                <a:solidFill>
                  <a:prstClr val="black"/>
                </a:solidFill>
                <a:effectLst/>
                <a:uLnTx/>
                <a:uFillTx/>
                <a:latin typeface="Calibri"/>
                <a:ea typeface="ＭＳ Ｐゴシック" pitchFamily="50" charset="-128"/>
                <a:cs typeface="+mn-cs"/>
              </a:endParaRPr>
            </a:p>
          </p:txBody>
        </p:sp>
        <p:sp>
          <p:nvSpPr>
            <p:cNvPr id="18" name="Rectangle 17">
              <a:extLst>
                <a:ext uri="{FF2B5EF4-FFF2-40B4-BE49-F238E27FC236}">
                  <a16:creationId xmlns:a16="http://schemas.microsoft.com/office/drawing/2014/main" id="{8D20B06F-5508-48E6-A4BE-A0E73762070B}"/>
                </a:ext>
              </a:extLst>
            </p:cNvPr>
            <p:cNvSpPr>
              <a:spLocks noChangeArrowheads="1"/>
            </p:cNvSpPr>
            <p:nvPr/>
          </p:nvSpPr>
          <p:spPr bwMode="auto">
            <a:xfrm>
              <a:off x="4948982" y="1168122"/>
              <a:ext cx="1406525" cy="4521756"/>
            </a:xfrm>
            <a:prstGeom prst="rect">
              <a:avLst/>
            </a:prstGeom>
            <a:solidFill>
              <a:schemeClr val="accent1"/>
            </a:solidFill>
            <a:ln w="19050" algn="ctr">
              <a:noFill/>
              <a:miter lim="800000"/>
              <a:headEnd/>
              <a:tailEnd/>
            </a:ln>
          </p:spPr>
          <p:txBody>
            <a:bodyPr wrap="square" lIns="88900" tIns="88900" rIns="88900" bIns="88900" anchor="ctr"/>
            <a:lstStyle/>
            <a:p>
              <a:pPr marR="0" lvl="0" algn="ctr" defTabSz="914400" rtl="0" eaLnBrk="1" fontAlgn="auto" latinLnBrk="0" hangingPunct="1">
                <a:lnSpc>
                  <a:spcPct val="100000"/>
                </a:lnSpc>
                <a:spcBef>
                  <a:spcPts val="0"/>
                </a:spcBef>
                <a:spcAft>
                  <a:spcPts val="0"/>
                </a:spcAft>
                <a:buClrTx/>
                <a:buSzTx/>
                <a:tabLst/>
                <a:defRPr/>
              </a:pPr>
              <a:r>
                <a:rPr kumimoji="0" lang="en-US" altLang="ja-JP" sz="1400" b="1" i="0" u="none" strike="noStrike" kern="1200" cap="none" spc="0" normalizeH="0" baseline="0" noProof="0" dirty="0">
                  <a:ln>
                    <a:noFill/>
                  </a:ln>
                  <a:solidFill>
                    <a:prstClr val="black"/>
                  </a:solidFill>
                  <a:effectLst/>
                  <a:uLnTx/>
                  <a:uFillTx/>
                  <a:latin typeface="Calibri"/>
                  <a:ea typeface="ＭＳ Ｐゴシック" pitchFamily="50" charset="-128"/>
                  <a:cs typeface="+mn-cs"/>
                </a:rPr>
                <a:t>Philanthropy Organizations</a:t>
              </a:r>
            </a:p>
            <a:p>
              <a:pPr marR="0" lvl="0" algn="ctr" defTabSz="914400" rtl="0" eaLnBrk="1" fontAlgn="auto" latinLnBrk="0" hangingPunct="1">
                <a:lnSpc>
                  <a:spcPct val="100000"/>
                </a:lnSpc>
                <a:spcBef>
                  <a:spcPts val="0"/>
                </a:spcBef>
                <a:spcAft>
                  <a:spcPts val="0"/>
                </a:spcAft>
                <a:buClrTx/>
                <a:buSzTx/>
                <a:tabLst/>
                <a:defRPr/>
              </a:pPr>
              <a:r>
                <a:rPr kumimoji="0" lang="en-US" altLang="ja-JP" sz="1400" b="1" i="0" u="none" strike="noStrike" kern="1200" cap="none" spc="0" normalizeH="0" baseline="0" noProof="0" dirty="0">
                  <a:ln>
                    <a:noFill/>
                  </a:ln>
                  <a:solidFill>
                    <a:prstClr val="black"/>
                  </a:solidFill>
                  <a:effectLst/>
                  <a:uLnTx/>
                  <a:uFillTx/>
                  <a:latin typeface="Calibri"/>
                  <a:ea typeface="ＭＳ Ｐゴシック" pitchFamily="50" charset="-128"/>
                  <a:cs typeface="+mn-cs"/>
                </a:rPr>
                <a:t>Global Health Teams</a:t>
              </a:r>
            </a:p>
            <a:p>
              <a:pPr marR="0" lvl="0" algn="ctr" defTabSz="914400" rtl="0" eaLnBrk="1" fontAlgn="auto" latinLnBrk="0" hangingPunct="1">
                <a:lnSpc>
                  <a:spcPct val="100000"/>
                </a:lnSpc>
                <a:spcBef>
                  <a:spcPts val="0"/>
                </a:spcBef>
                <a:spcAft>
                  <a:spcPts val="0"/>
                </a:spcAft>
                <a:buClrTx/>
                <a:buSzTx/>
                <a:tabLst/>
                <a:defRPr/>
              </a:pPr>
              <a:r>
                <a:rPr lang="en-US" altLang="ja-JP" sz="1400" b="1" dirty="0">
                  <a:solidFill>
                    <a:prstClr val="black"/>
                  </a:solidFill>
                  <a:latin typeface="Calibri"/>
                  <a:ea typeface="ＭＳ Ｐゴシック" pitchFamily="50" charset="-128"/>
                </a:rPr>
                <a:t>Social Development </a:t>
              </a:r>
            </a:p>
            <a:p>
              <a:pPr marR="0" lvl="0" algn="ctr" defTabSz="914400" rtl="0" eaLnBrk="1" fontAlgn="auto" latinLnBrk="0" hangingPunct="1">
                <a:lnSpc>
                  <a:spcPct val="100000"/>
                </a:lnSpc>
                <a:spcBef>
                  <a:spcPts val="0"/>
                </a:spcBef>
                <a:spcAft>
                  <a:spcPts val="0"/>
                </a:spcAft>
                <a:buClrTx/>
                <a:buSzTx/>
                <a:tabLst/>
                <a:defRPr/>
              </a:pPr>
              <a:r>
                <a:rPr kumimoji="0" lang="en-US" altLang="ja-JP" sz="1400" b="1" i="0" u="none" strike="noStrike" kern="1200" cap="none" spc="0" normalizeH="0" baseline="0" noProof="0" dirty="0">
                  <a:ln>
                    <a:noFill/>
                  </a:ln>
                  <a:solidFill>
                    <a:prstClr val="black"/>
                  </a:solidFill>
                  <a:effectLst/>
                  <a:uLnTx/>
                  <a:uFillTx/>
                  <a:latin typeface="Calibri"/>
                  <a:ea typeface="ＭＳ Ｐゴシック" pitchFamily="50" charset="-128"/>
                  <a:cs typeface="+mn-cs"/>
                </a:rPr>
                <a:t>Global Outreach</a:t>
              </a:r>
              <a:endParaRPr kumimoji="0" lang="en-US" altLang="ja-JP" sz="1400" b="0" i="0" u="none" strike="noStrike" kern="1200" cap="none" spc="0" normalizeH="0" baseline="0" noProof="0" dirty="0">
                <a:ln>
                  <a:noFill/>
                </a:ln>
                <a:solidFill>
                  <a:prstClr val="black"/>
                </a:solidFill>
                <a:effectLst/>
                <a:uLnTx/>
                <a:uFillTx/>
                <a:latin typeface="Calibri"/>
                <a:ea typeface="ＭＳ Ｐゴシック" pitchFamily="50" charset="-128"/>
                <a:cs typeface="+mn-cs"/>
              </a:endParaRPr>
            </a:p>
          </p:txBody>
        </p:sp>
      </p:grpSp>
      <p:sp>
        <p:nvSpPr>
          <p:cNvPr id="24" name="TextBox 23">
            <a:extLst>
              <a:ext uri="{FF2B5EF4-FFF2-40B4-BE49-F238E27FC236}">
                <a16:creationId xmlns:a16="http://schemas.microsoft.com/office/drawing/2014/main" id="{A97B0196-5DA5-49C1-96CD-8E9BBC272EC2}"/>
              </a:ext>
            </a:extLst>
          </p:cNvPr>
          <p:cNvSpPr txBox="1"/>
          <p:nvPr/>
        </p:nvSpPr>
        <p:spPr>
          <a:xfrm>
            <a:off x="4441295" y="1779920"/>
            <a:ext cx="2021194" cy="276999"/>
          </a:xfrm>
          <a:prstGeom prst="rect">
            <a:avLst/>
          </a:prstGeom>
          <a:noFill/>
        </p:spPr>
        <p:txBody>
          <a:bodyPr wrap="square" lIns="0" tIns="0" rIns="0" bIns="0" rtlCol="0">
            <a:spAutoFit/>
          </a:bodyPr>
          <a:lstStyle/>
          <a:p>
            <a:pPr algn="ctr">
              <a:spcBef>
                <a:spcPts val="600"/>
              </a:spcBef>
              <a:buSzPct val="100000"/>
            </a:pPr>
            <a:r>
              <a:rPr lang="en-US" b="1" dirty="0">
                <a:solidFill>
                  <a:srgbClr val="313131"/>
                </a:solidFill>
              </a:rPr>
              <a:t>Stakeholders</a:t>
            </a:r>
          </a:p>
        </p:txBody>
      </p:sp>
      <p:sp>
        <p:nvSpPr>
          <p:cNvPr id="25" name="TextBox 24">
            <a:extLst>
              <a:ext uri="{FF2B5EF4-FFF2-40B4-BE49-F238E27FC236}">
                <a16:creationId xmlns:a16="http://schemas.microsoft.com/office/drawing/2014/main" id="{3FA1FB7B-9223-48D3-B10E-90B7AA91E332}"/>
              </a:ext>
            </a:extLst>
          </p:cNvPr>
          <p:cNvSpPr txBox="1"/>
          <p:nvPr/>
        </p:nvSpPr>
        <p:spPr>
          <a:xfrm>
            <a:off x="6985929" y="1782760"/>
            <a:ext cx="2021194" cy="276999"/>
          </a:xfrm>
          <a:prstGeom prst="rect">
            <a:avLst/>
          </a:prstGeom>
          <a:noFill/>
        </p:spPr>
        <p:txBody>
          <a:bodyPr wrap="square" lIns="0" tIns="0" rIns="0" bIns="0" rtlCol="0">
            <a:spAutoFit/>
          </a:bodyPr>
          <a:lstStyle/>
          <a:p>
            <a:pPr algn="ctr">
              <a:spcBef>
                <a:spcPts val="600"/>
              </a:spcBef>
              <a:buSzPct val="100000"/>
            </a:pPr>
            <a:r>
              <a:rPr lang="en-US" b="1" dirty="0">
                <a:solidFill>
                  <a:srgbClr val="313131"/>
                </a:solidFill>
              </a:rPr>
              <a:t>Motivation</a:t>
            </a:r>
          </a:p>
        </p:txBody>
      </p:sp>
      <p:sp>
        <p:nvSpPr>
          <p:cNvPr id="26" name="TextBox 25">
            <a:extLst>
              <a:ext uri="{FF2B5EF4-FFF2-40B4-BE49-F238E27FC236}">
                <a16:creationId xmlns:a16="http://schemas.microsoft.com/office/drawing/2014/main" id="{5B326E7C-9F0E-4BE6-96C2-D19A360CCB22}"/>
              </a:ext>
            </a:extLst>
          </p:cNvPr>
          <p:cNvSpPr txBox="1"/>
          <p:nvPr/>
        </p:nvSpPr>
        <p:spPr>
          <a:xfrm>
            <a:off x="9542032" y="1779921"/>
            <a:ext cx="2021194" cy="276999"/>
          </a:xfrm>
          <a:prstGeom prst="rect">
            <a:avLst/>
          </a:prstGeom>
          <a:noFill/>
        </p:spPr>
        <p:txBody>
          <a:bodyPr wrap="square" lIns="0" tIns="0" rIns="0" bIns="0" rtlCol="0">
            <a:spAutoFit/>
          </a:bodyPr>
          <a:lstStyle/>
          <a:p>
            <a:pPr algn="ctr">
              <a:spcBef>
                <a:spcPts val="600"/>
              </a:spcBef>
              <a:buSzPct val="100000"/>
            </a:pPr>
            <a:r>
              <a:rPr lang="en-US" b="1" dirty="0">
                <a:solidFill>
                  <a:srgbClr val="313131"/>
                </a:solidFill>
              </a:rPr>
              <a:t>Analysis</a:t>
            </a:r>
          </a:p>
        </p:txBody>
      </p:sp>
      <p:sp>
        <p:nvSpPr>
          <p:cNvPr id="27" name="TextBox 26">
            <a:extLst>
              <a:ext uri="{FF2B5EF4-FFF2-40B4-BE49-F238E27FC236}">
                <a16:creationId xmlns:a16="http://schemas.microsoft.com/office/drawing/2014/main" id="{A5DA9DF0-1AF4-4CDF-8C25-17BD5C5D334A}"/>
              </a:ext>
            </a:extLst>
          </p:cNvPr>
          <p:cNvSpPr txBox="1"/>
          <p:nvPr/>
        </p:nvSpPr>
        <p:spPr>
          <a:xfrm>
            <a:off x="923407" y="1707153"/>
            <a:ext cx="2124593"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b="1" dirty="0">
                <a:solidFill>
                  <a:prstClr val="white"/>
                </a:solidFill>
                <a:latin typeface="Calibri"/>
                <a:ea typeface="ＭＳ Ｐゴシック" pitchFamily="50" charset="-128"/>
              </a:rPr>
              <a:t>Problem</a:t>
            </a:r>
          </a:p>
        </p:txBody>
      </p:sp>
      <p:sp>
        <p:nvSpPr>
          <p:cNvPr id="28" name="TextBox 27">
            <a:extLst>
              <a:ext uri="{FF2B5EF4-FFF2-40B4-BE49-F238E27FC236}">
                <a16:creationId xmlns:a16="http://schemas.microsoft.com/office/drawing/2014/main" id="{BBBAE1CF-B3A3-4DF0-A542-5485391593E9}"/>
              </a:ext>
            </a:extLst>
          </p:cNvPr>
          <p:cNvSpPr txBox="1"/>
          <p:nvPr/>
        </p:nvSpPr>
        <p:spPr>
          <a:xfrm>
            <a:off x="341523" y="6367749"/>
            <a:ext cx="3007605" cy="49025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a:solidFill>
                <a:srgbClr val="313131"/>
              </a:solidFill>
            </a:endParaRPr>
          </a:p>
        </p:txBody>
      </p:sp>
      <p:sp>
        <p:nvSpPr>
          <p:cNvPr id="29" name="TextBox 28">
            <a:extLst>
              <a:ext uri="{FF2B5EF4-FFF2-40B4-BE49-F238E27FC236}">
                <a16:creationId xmlns:a16="http://schemas.microsoft.com/office/drawing/2014/main" id="{AFAE966B-F677-4158-A09D-EB410313F3ED}"/>
              </a:ext>
            </a:extLst>
          </p:cNvPr>
          <p:cNvSpPr txBox="1"/>
          <p:nvPr/>
        </p:nvSpPr>
        <p:spPr>
          <a:xfrm>
            <a:off x="8370983" y="6367748"/>
            <a:ext cx="3007605" cy="49025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a:solidFill>
                <a:srgbClr val="313131"/>
              </a:solidFill>
            </a:endParaRPr>
          </a:p>
        </p:txBody>
      </p:sp>
    </p:spTree>
    <p:extLst>
      <p:ext uri="{BB962C8B-B14F-4D97-AF65-F5344CB8AC3E}">
        <p14:creationId xmlns:p14="http://schemas.microsoft.com/office/powerpoint/2010/main" val="39374991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Placeholder 3">
            <a:extLst>
              <a:ext uri="{FF2B5EF4-FFF2-40B4-BE49-F238E27FC236}">
                <a16:creationId xmlns:a16="http://schemas.microsoft.com/office/drawing/2014/main" id="{128AB730-A0AB-A02A-5239-2361AF049DCF}"/>
              </a:ext>
            </a:extLst>
          </p:cNvPr>
          <p:cNvSpPr>
            <a:spLocks noGrp="1"/>
          </p:cNvSpPr>
          <p:nvPr>
            <p:ph type="body" sz="quarter" idx="13"/>
          </p:nvPr>
        </p:nvSpPr>
        <p:spPr>
          <a:xfrm>
            <a:off x="501650" y="651600"/>
            <a:ext cx="11188700" cy="757255"/>
          </a:xfrm>
        </p:spPr>
        <p:txBody>
          <a:bodyPr/>
          <a:lstStyle/>
          <a:p>
            <a:r>
              <a:rPr lang="en-US" dirty="0"/>
              <a:t>The utilized data is sourced from Global Health Observatory (GHO). Specifically, the model and regression will evaluate the correlations for the target variable life expectancy. This data spans from 2000 to 2015</a:t>
            </a:r>
          </a:p>
        </p:txBody>
      </p:sp>
      <p:sp>
        <p:nvSpPr>
          <p:cNvPr id="35" name="Title 2">
            <a:extLst>
              <a:ext uri="{FF2B5EF4-FFF2-40B4-BE49-F238E27FC236}">
                <a16:creationId xmlns:a16="http://schemas.microsoft.com/office/drawing/2014/main" id="{13AA7282-3924-4D44-A08F-B34E651364F5}"/>
              </a:ext>
            </a:extLst>
          </p:cNvPr>
          <p:cNvSpPr txBox="1">
            <a:spLocks/>
          </p:cNvSpPr>
          <p:nvPr/>
        </p:nvSpPr>
        <p:spPr bwMode="gray">
          <a:xfrm>
            <a:off x="501650" y="317500"/>
            <a:ext cx="11188700" cy="334099"/>
          </a:xfrm>
          <a:prstGeom prst="rect">
            <a:avLst/>
          </a:prstGeom>
        </p:spPr>
        <p:txBody>
          <a:bodyPr vert="horz" lIns="0" tIns="0" rIns="0" bIns="0" rtlCol="0" anchor="t" anchorCtr="0">
            <a:normAutofit/>
          </a:bodyPr>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pPr>
              <a:spcAft>
                <a:spcPts val="600"/>
              </a:spcAft>
            </a:pPr>
            <a:r>
              <a:rPr lang="en-US" kern="1200">
                <a:latin typeface="+mj-lt"/>
                <a:ea typeface="+mj-ea"/>
                <a:cs typeface="Calibri Light" panose="020F0302020204030204" pitchFamily="34" charset="0"/>
              </a:rPr>
              <a:t>Data and Features</a:t>
            </a:r>
          </a:p>
        </p:txBody>
      </p:sp>
      <p:sp>
        <p:nvSpPr>
          <p:cNvPr id="46" name="TextBox 45">
            <a:extLst>
              <a:ext uri="{FF2B5EF4-FFF2-40B4-BE49-F238E27FC236}">
                <a16:creationId xmlns:a16="http://schemas.microsoft.com/office/drawing/2014/main" id="{49ECBE8D-3070-4CB0-A23A-035216E64CB3}"/>
              </a:ext>
            </a:extLst>
          </p:cNvPr>
          <p:cNvSpPr txBox="1"/>
          <p:nvPr/>
        </p:nvSpPr>
        <p:spPr>
          <a:xfrm>
            <a:off x="341523" y="6367749"/>
            <a:ext cx="3007605" cy="49025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a:solidFill>
                <a:srgbClr val="313131"/>
              </a:solidFill>
            </a:endParaRPr>
          </a:p>
        </p:txBody>
      </p:sp>
      <p:sp>
        <p:nvSpPr>
          <p:cNvPr id="54" name="TextBox 53">
            <a:extLst>
              <a:ext uri="{FF2B5EF4-FFF2-40B4-BE49-F238E27FC236}">
                <a16:creationId xmlns:a16="http://schemas.microsoft.com/office/drawing/2014/main" id="{73CE6264-0937-4D80-B9E0-CBD39FF270B4}"/>
              </a:ext>
            </a:extLst>
          </p:cNvPr>
          <p:cNvSpPr txBox="1"/>
          <p:nvPr/>
        </p:nvSpPr>
        <p:spPr>
          <a:xfrm>
            <a:off x="8474102" y="6367748"/>
            <a:ext cx="3007605" cy="49025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a:solidFill>
                <a:srgbClr val="313131"/>
              </a:solidFill>
            </a:endParaRPr>
          </a:p>
        </p:txBody>
      </p:sp>
      <p:graphicFrame>
        <p:nvGraphicFramePr>
          <p:cNvPr id="64" name="TextBox 1">
            <a:extLst>
              <a:ext uri="{FF2B5EF4-FFF2-40B4-BE49-F238E27FC236}">
                <a16:creationId xmlns:a16="http://schemas.microsoft.com/office/drawing/2014/main" id="{01E8AC6B-38BD-039C-F63A-60BA9D066904}"/>
              </a:ext>
            </a:extLst>
          </p:cNvPr>
          <p:cNvGraphicFramePr/>
          <p:nvPr>
            <p:extLst>
              <p:ext uri="{D42A27DB-BD31-4B8C-83A1-F6EECF244321}">
                <p14:modId xmlns:p14="http://schemas.microsoft.com/office/powerpoint/2010/main" val="4135116578"/>
              </p:ext>
            </p:extLst>
          </p:nvPr>
        </p:nvGraphicFramePr>
        <p:xfrm>
          <a:off x="501651" y="1665289"/>
          <a:ext cx="11188699" cy="471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25958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F4CC-23A4-4C1C-B527-2DD1C8A236AE}"/>
              </a:ext>
            </a:extLst>
          </p:cNvPr>
          <p:cNvSpPr>
            <a:spLocks noGrp="1"/>
          </p:cNvSpPr>
          <p:nvPr>
            <p:ph type="title"/>
          </p:nvPr>
        </p:nvSpPr>
        <p:spPr/>
        <p:txBody>
          <a:bodyPr/>
          <a:lstStyle/>
          <a:p>
            <a:r>
              <a:rPr lang="en-US" dirty="0"/>
              <a:t>Data Cleaning</a:t>
            </a:r>
          </a:p>
        </p:txBody>
      </p:sp>
      <p:sp>
        <p:nvSpPr>
          <p:cNvPr id="3" name="Text Placeholder 2">
            <a:extLst>
              <a:ext uri="{FF2B5EF4-FFF2-40B4-BE49-F238E27FC236}">
                <a16:creationId xmlns:a16="http://schemas.microsoft.com/office/drawing/2014/main" id="{134A4529-8394-4E53-ABC1-C58654EC19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02212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a:extLst>
              <a:ext uri="{FF2B5EF4-FFF2-40B4-BE49-F238E27FC236}">
                <a16:creationId xmlns:a16="http://schemas.microsoft.com/office/drawing/2014/main" id="{4E5B019D-6BC1-4570-9FB3-D8F79C703418}"/>
              </a:ext>
            </a:extLst>
          </p:cNvPr>
          <p:cNvSpPr txBox="1">
            <a:spLocks/>
          </p:cNvSpPr>
          <p:nvPr/>
        </p:nvSpPr>
        <p:spPr>
          <a:xfrm>
            <a:off x="501650" y="651600"/>
            <a:ext cx="11188700" cy="33409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dirty="0">
                <a:ln>
                  <a:noFill/>
                </a:ln>
                <a:solidFill>
                  <a:srgbClr val="575757"/>
                </a:solidFill>
                <a:effectLst/>
                <a:uLnTx/>
                <a:uFillTx/>
                <a:latin typeface="Calibri"/>
                <a:ea typeface="+mn-ea"/>
                <a:cs typeface="Calibri Light" panose="020F0302020204030204" pitchFamily="34" charset="0"/>
              </a:rPr>
              <a:t>We removed the null values in our variables and the outliers before performing the training and testing for our model</a:t>
            </a:r>
          </a:p>
        </p:txBody>
      </p:sp>
      <p:sp>
        <p:nvSpPr>
          <p:cNvPr id="38" name="Title 2">
            <a:extLst>
              <a:ext uri="{FF2B5EF4-FFF2-40B4-BE49-F238E27FC236}">
                <a16:creationId xmlns:a16="http://schemas.microsoft.com/office/drawing/2014/main" id="{EEAA6AD0-46E1-4E03-897D-991B591A3AD5}"/>
              </a:ext>
            </a:extLst>
          </p:cNvPr>
          <p:cNvSpPr txBox="1">
            <a:spLocks/>
          </p:cNvSpPr>
          <p:nvPr/>
        </p:nvSpPr>
        <p:spPr bwMode="gray">
          <a:xfrm>
            <a:off x="501650" y="3175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100" b="0" i="0" u="none" strike="noStrike" kern="1200" cap="none" spc="0" normalizeH="0" baseline="0" noProof="0" dirty="0">
                <a:ln>
                  <a:noFill/>
                </a:ln>
                <a:solidFill>
                  <a:sysClr val="windowText" lastClr="000000"/>
                </a:solidFill>
                <a:effectLst/>
                <a:uLnTx/>
                <a:uFillTx/>
                <a:latin typeface="Calibri"/>
                <a:ea typeface="+mj-ea"/>
                <a:cs typeface="Calibri Light" panose="020F0302020204030204" pitchFamily="34" charset="0"/>
              </a:rPr>
              <a:t>Data Cleaning</a:t>
            </a:r>
          </a:p>
        </p:txBody>
      </p:sp>
      <p:graphicFrame>
        <p:nvGraphicFramePr>
          <p:cNvPr id="4" name="Table 4">
            <a:extLst>
              <a:ext uri="{FF2B5EF4-FFF2-40B4-BE49-F238E27FC236}">
                <a16:creationId xmlns:a16="http://schemas.microsoft.com/office/drawing/2014/main" id="{2A9FCF2A-0C87-4CF8-B7D4-351311BFA5B1}"/>
              </a:ext>
            </a:extLst>
          </p:cNvPr>
          <p:cNvGraphicFramePr>
            <a:graphicFrameLocks noGrp="1"/>
          </p:cNvGraphicFramePr>
          <p:nvPr/>
        </p:nvGraphicFramePr>
        <p:xfrm>
          <a:off x="501650" y="1286283"/>
          <a:ext cx="3868644" cy="2777730"/>
        </p:xfrm>
        <a:graphic>
          <a:graphicData uri="http://schemas.openxmlformats.org/drawingml/2006/table">
            <a:tbl>
              <a:tblPr firstRow="1" bandRow="1">
                <a:tableStyleId>{93296810-A885-4BE3-A3E7-6D5BEEA58F35}</a:tableStyleId>
              </a:tblPr>
              <a:tblGrid>
                <a:gridCol w="2470150">
                  <a:extLst>
                    <a:ext uri="{9D8B030D-6E8A-4147-A177-3AD203B41FA5}">
                      <a16:colId xmlns:a16="http://schemas.microsoft.com/office/drawing/2014/main" val="2231351577"/>
                    </a:ext>
                  </a:extLst>
                </a:gridCol>
                <a:gridCol w="1398494">
                  <a:extLst>
                    <a:ext uri="{9D8B030D-6E8A-4147-A177-3AD203B41FA5}">
                      <a16:colId xmlns:a16="http://schemas.microsoft.com/office/drawing/2014/main" val="681398971"/>
                    </a:ext>
                  </a:extLst>
                </a:gridCol>
              </a:tblGrid>
              <a:tr h="611625">
                <a:tc>
                  <a:txBody>
                    <a:bodyPr/>
                    <a:lstStyle/>
                    <a:p>
                      <a:pPr algn="ctr"/>
                      <a:r>
                        <a:rPr lang="en-US" sz="2000" dirty="0"/>
                        <a:t>Data Cleaning</a:t>
                      </a:r>
                    </a:p>
                  </a:txBody>
                  <a:tcPr anchor="ctr"/>
                </a:tc>
                <a:tc>
                  <a:txBody>
                    <a:bodyPr/>
                    <a:lstStyle/>
                    <a:p>
                      <a:pPr algn="ctr"/>
                      <a:r>
                        <a:rPr lang="en-US" sz="2000" dirty="0"/>
                        <a:t>Value</a:t>
                      </a:r>
                    </a:p>
                  </a:txBody>
                  <a:tcPr anchor="ctr"/>
                </a:tc>
                <a:extLst>
                  <a:ext uri="{0D108BD9-81ED-4DB2-BD59-A6C34878D82A}">
                    <a16:rowId xmlns:a16="http://schemas.microsoft.com/office/drawing/2014/main" val="652569038"/>
                  </a:ext>
                </a:extLst>
              </a:tr>
              <a:tr h="611625">
                <a:tc>
                  <a:txBody>
                    <a:bodyPr/>
                    <a:lstStyle/>
                    <a:p>
                      <a:pPr algn="ctr"/>
                      <a:r>
                        <a:rPr lang="en-US" dirty="0"/>
                        <a:t>Original Lenth</a:t>
                      </a:r>
                    </a:p>
                  </a:txBody>
                  <a:tcPr anchor="ctr"/>
                </a:tc>
                <a:tc>
                  <a:txBody>
                    <a:bodyPr/>
                    <a:lstStyle/>
                    <a:p>
                      <a:pPr algn="ctr"/>
                      <a:r>
                        <a:rPr lang="en-US" dirty="0"/>
                        <a:t>2938</a:t>
                      </a:r>
                    </a:p>
                  </a:txBody>
                  <a:tcPr anchor="ctr"/>
                </a:tc>
                <a:extLst>
                  <a:ext uri="{0D108BD9-81ED-4DB2-BD59-A6C34878D82A}">
                    <a16:rowId xmlns:a16="http://schemas.microsoft.com/office/drawing/2014/main" val="3220165579"/>
                  </a:ext>
                </a:extLst>
              </a:tr>
              <a:tr h="611625">
                <a:tc>
                  <a:txBody>
                    <a:bodyPr/>
                    <a:lstStyle/>
                    <a:p>
                      <a:pPr algn="ctr"/>
                      <a:r>
                        <a:rPr lang="en-US" b="0" dirty="0"/>
                        <a:t>After removing developed countries and null values</a:t>
                      </a:r>
                    </a:p>
                  </a:txBody>
                  <a:tcPr anchor="ctr"/>
                </a:tc>
                <a:tc>
                  <a:txBody>
                    <a:bodyPr/>
                    <a:lstStyle/>
                    <a:p>
                      <a:pPr algn="ctr"/>
                      <a:r>
                        <a:rPr lang="en-US" b="0" dirty="0"/>
                        <a:t>2426</a:t>
                      </a:r>
                    </a:p>
                  </a:txBody>
                  <a:tcPr anchor="ctr"/>
                </a:tc>
                <a:extLst>
                  <a:ext uri="{0D108BD9-81ED-4DB2-BD59-A6C34878D82A}">
                    <a16:rowId xmlns:a16="http://schemas.microsoft.com/office/drawing/2014/main" val="592907234"/>
                  </a:ext>
                </a:extLst>
              </a:tr>
              <a:tr h="6116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After removing outliers (minimum 43.49)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2139</a:t>
                      </a:r>
                    </a:p>
                  </a:txBody>
                  <a:tcPr anchor="ctr"/>
                </a:tc>
                <a:extLst>
                  <a:ext uri="{0D108BD9-81ED-4DB2-BD59-A6C34878D82A}">
                    <a16:rowId xmlns:a16="http://schemas.microsoft.com/office/drawing/2014/main" val="3112153822"/>
                  </a:ext>
                </a:extLst>
              </a:tr>
            </a:tbl>
          </a:graphicData>
        </a:graphic>
      </p:graphicFrame>
      <p:pic>
        <p:nvPicPr>
          <p:cNvPr id="5" name="Picture 4" descr="Chart, box and whisker chart&#10;&#10;Description automatically generated">
            <a:extLst>
              <a:ext uri="{FF2B5EF4-FFF2-40B4-BE49-F238E27FC236}">
                <a16:creationId xmlns:a16="http://schemas.microsoft.com/office/drawing/2014/main" id="{41618FC2-744B-42B5-BD9C-7FDBDA80159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8000"/>
                    </a14:imgEffect>
                  </a14:imgLayer>
                </a14:imgProps>
              </a:ext>
            </a:extLst>
          </a:blip>
          <a:stretch>
            <a:fillRect/>
          </a:stretch>
        </p:blipFill>
        <p:spPr>
          <a:xfrm>
            <a:off x="4584045" y="1533573"/>
            <a:ext cx="6603907" cy="4455330"/>
          </a:xfrm>
          <a:prstGeom prst="rect">
            <a:avLst/>
          </a:prstGeom>
        </p:spPr>
      </p:pic>
      <p:graphicFrame>
        <p:nvGraphicFramePr>
          <p:cNvPr id="10" name="Table 4">
            <a:extLst>
              <a:ext uri="{FF2B5EF4-FFF2-40B4-BE49-F238E27FC236}">
                <a16:creationId xmlns:a16="http://schemas.microsoft.com/office/drawing/2014/main" id="{39BC5A21-BA19-4C3F-9E67-A49983E12651}"/>
              </a:ext>
            </a:extLst>
          </p:cNvPr>
          <p:cNvGraphicFramePr>
            <a:graphicFrameLocks noGrp="1"/>
          </p:cNvGraphicFramePr>
          <p:nvPr/>
        </p:nvGraphicFramePr>
        <p:xfrm>
          <a:off x="490737" y="4130635"/>
          <a:ext cx="3890470" cy="2409865"/>
        </p:xfrm>
        <a:graphic>
          <a:graphicData uri="http://schemas.openxmlformats.org/drawingml/2006/table">
            <a:tbl>
              <a:tblPr firstRow="1" bandRow="1">
                <a:tableStyleId>{93296810-A885-4BE3-A3E7-6D5BEEA58F35}</a:tableStyleId>
              </a:tblPr>
              <a:tblGrid>
                <a:gridCol w="2478241">
                  <a:extLst>
                    <a:ext uri="{9D8B030D-6E8A-4147-A177-3AD203B41FA5}">
                      <a16:colId xmlns:a16="http://schemas.microsoft.com/office/drawing/2014/main" val="2231351577"/>
                    </a:ext>
                  </a:extLst>
                </a:gridCol>
                <a:gridCol w="1412229">
                  <a:extLst>
                    <a:ext uri="{9D8B030D-6E8A-4147-A177-3AD203B41FA5}">
                      <a16:colId xmlns:a16="http://schemas.microsoft.com/office/drawing/2014/main" val="2873456881"/>
                    </a:ext>
                  </a:extLst>
                </a:gridCol>
              </a:tblGrid>
              <a:tr h="489625">
                <a:tc>
                  <a:txBody>
                    <a:bodyPr/>
                    <a:lstStyle/>
                    <a:p>
                      <a:pPr algn="ctr"/>
                      <a:r>
                        <a:rPr lang="en-US" sz="2000" dirty="0"/>
                        <a:t>Model</a:t>
                      </a:r>
                    </a:p>
                  </a:txBody>
                  <a:tcPr anchor="ctr"/>
                </a:tc>
                <a:tc>
                  <a:txBody>
                    <a:bodyPr/>
                    <a:lstStyle/>
                    <a:p>
                      <a:pPr algn="ctr"/>
                      <a:r>
                        <a:rPr lang="en-US" sz="2000" dirty="0"/>
                        <a:t>Variable</a:t>
                      </a:r>
                    </a:p>
                  </a:txBody>
                  <a:tcPr anchor="ctr"/>
                </a:tc>
                <a:extLst>
                  <a:ext uri="{0D108BD9-81ED-4DB2-BD59-A6C34878D82A}">
                    <a16:rowId xmlns:a16="http://schemas.microsoft.com/office/drawing/2014/main" val="652569038"/>
                  </a:ext>
                </a:extLst>
              </a:tr>
              <a:tr h="611625">
                <a:tc>
                  <a:txBody>
                    <a:bodyPr/>
                    <a:lstStyle/>
                    <a:p>
                      <a:pPr algn="ctr"/>
                      <a:r>
                        <a:rPr lang="en-US" dirty="0"/>
                        <a:t>Target variable </a:t>
                      </a:r>
                    </a:p>
                  </a:txBody>
                  <a:tcPr anchor="ctr"/>
                </a:tc>
                <a:tc>
                  <a:txBody>
                    <a:bodyPr/>
                    <a:lstStyle/>
                    <a:p>
                      <a:pPr algn="ctr"/>
                      <a:r>
                        <a:rPr lang="en-US" dirty="0"/>
                        <a:t>Life Expectancy</a:t>
                      </a:r>
                    </a:p>
                  </a:txBody>
                  <a:tcPr anchor="ctr"/>
                </a:tc>
                <a:extLst>
                  <a:ext uri="{0D108BD9-81ED-4DB2-BD59-A6C34878D82A}">
                    <a16:rowId xmlns:a16="http://schemas.microsoft.com/office/drawing/2014/main" val="3220165579"/>
                  </a:ext>
                </a:extLst>
              </a:tr>
              <a:tr h="611625">
                <a:tc>
                  <a:txBody>
                    <a:bodyPr/>
                    <a:lstStyle/>
                    <a:p>
                      <a:pPr algn="ctr"/>
                      <a:r>
                        <a:rPr lang="en-US" b="0" dirty="0"/>
                        <a:t>External Dependent Variable</a:t>
                      </a:r>
                    </a:p>
                  </a:txBody>
                  <a:tcPr anchor="ctr"/>
                </a:tc>
                <a:tc>
                  <a:txBody>
                    <a:bodyPr/>
                    <a:lstStyle/>
                    <a:p>
                      <a:pPr algn="ctr"/>
                      <a:r>
                        <a:rPr lang="en-US" b="0" dirty="0"/>
                        <a:t>Schooling </a:t>
                      </a:r>
                    </a:p>
                  </a:txBody>
                  <a:tcPr anchor="ctr"/>
                </a:tc>
                <a:extLst>
                  <a:ext uri="{0D108BD9-81ED-4DB2-BD59-A6C34878D82A}">
                    <a16:rowId xmlns:a16="http://schemas.microsoft.com/office/drawing/2014/main" val="592907234"/>
                  </a:ext>
                </a:extLst>
              </a:tr>
              <a:tr h="6116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Internal Dependent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Alcoholism</a:t>
                      </a:r>
                    </a:p>
                  </a:txBody>
                  <a:tcPr anchor="ctr"/>
                </a:tc>
                <a:extLst>
                  <a:ext uri="{0D108BD9-81ED-4DB2-BD59-A6C34878D82A}">
                    <a16:rowId xmlns:a16="http://schemas.microsoft.com/office/drawing/2014/main" val="3946637571"/>
                  </a:ext>
                </a:extLst>
              </a:tr>
            </a:tbl>
          </a:graphicData>
        </a:graphic>
      </p:graphicFrame>
    </p:spTree>
    <p:extLst>
      <p:ext uri="{BB962C8B-B14F-4D97-AF65-F5344CB8AC3E}">
        <p14:creationId xmlns:p14="http://schemas.microsoft.com/office/powerpoint/2010/main" val="2331843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F4CC-23A4-4C1C-B527-2DD1C8A236AE}"/>
              </a:ext>
            </a:extLst>
          </p:cNvPr>
          <p:cNvSpPr>
            <a:spLocks noGrp="1"/>
          </p:cNvSpPr>
          <p:nvPr>
            <p:ph type="title"/>
          </p:nvPr>
        </p:nvSpPr>
        <p:spPr/>
        <p:txBody>
          <a:bodyPr/>
          <a:lstStyle/>
          <a:p>
            <a:r>
              <a:rPr lang="en-US" dirty="0"/>
              <a:t>Visualizations</a:t>
            </a:r>
          </a:p>
        </p:txBody>
      </p:sp>
      <p:sp>
        <p:nvSpPr>
          <p:cNvPr id="3" name="Text Placeholder 2">
            <a:extLst>
              <a:ext uri="{FF2B5EF4-FFF2-40B4-BE49-F238E27FC236}">
                <a16:creationId xmlns:a16="http://schemas.microsoft.com/office/drawing/2014/main" id="{134A4529-8394-4E53-ABC1-C58654EC19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83569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gn="ctr">
          <a:lnSpc>
            <a:spcPct val="106000"/>
          </a:lnSpc>
          <a:buFont typeface="Wingdings 2" pitchFamily="18" charset="2"/>
          <a:buNone/>
          <a:defRPr sz="1600" b="1" dirty="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3.xml><?xml version="1.0" encoding="utf-8"?>
<a:theme xmlns:a="http://schemas.openxmlformats.org/drawingml/2006/main" name="2_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4.xml><?xml version="1.0" encoding="utf-8"?>
<a:theme xmlns:a="http://schemas.openxmlformats.org/drawingml/2006/main" name="4_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1330</Words>
  <Application>Microsoft Office PowerPoint</Application>
  <PresentationFormat>Widescreen</PresentationFormat>
  <Paragraphs>243</Paragraphs>
  <Slides>19</Slides>
  <Notes>13</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19</vt:i4>
      </vt:variant>
    </vt:vector>
  </HeadingPairs>
  <TitlesOfParts>
    <vt:vector size="34" baseType="lpstr">
      <vt:lpstr>-apple-system</vt:lpstr>
      <vt:lpstr>Arial</vt:lpstr>
      <vt:lpstr>Barlow Condensed</vt:lpstr>
      <vt:lpstr>Calibri</vt:lpstr>
      <vt:lpstr>Calibri Light</vt:lpstr>
      <vt:lpstr>Helvetica Neue</vt:lpstr>
      <vt:lpstr>Inter</vt:lpstr>
      <vt:lpstr>Roboto</vt:lpstr>
      <vt:lpstr>STIXMathJax_Normal-italic</vt:lpstr>
      <vt:lpstr>Verdana</vt:lpstr>
      <vt:lpstr>Office Theme</vt:lpstr>
      <vt:lpstr>Deloitte Brand Theme</vt:lpstr>
      <vt:lpstr>2_Deloitte Brand Theme</vt:lpstr>
      <vt:lpstr>4_Deloitte Brand Theme</vt:lpstr>
      <vt:lpstr>think-cell Slide</vt:lpstr>
      <vt:lpstr>Life Expectancy – Linear Regression</vt:lpstr>
      <vt:lpstr>Agenda</vt:lpstr>
      <vt:lpstr>Overview</vt:lpstr>
      <vt:lpstr>PowerPoint Presentation</vt:lpstr>
      <vt:lpstr>Stay Tuned</vt:lpstr>
      <vt:lpstr>PowerPoint Presentation</vt:lpstr>
      <vt:lpstr>Data Cleaning</vt:lpstr>
      <vt:lpstr>PowerPoint Presentation</vt:lpstr>
      <vt:lpstr>Visualizations</vt:lpstr>
      <vt:lpstr>PowerPoint Presentation</vt:lpstr>
      <vt:lpstr>3D: Life Expectancy VS. Schooling VS. Alcohol</vt:lpstr>
      <vt:lpstr>PowerPoint Presentation</vt:lpstr>
      <vt:lpstr>2D: Life Expectancy VS. Schooling</vt:lpstr>
      <vt:lpstr>PowerPoint Presentation</vt:lpstr>
      <vt:lpstr>PowerPoint Presentation</vt:lpstr>
      <vt:lpstr>PowerPoint Presentation</vt:lpstr>
      <vt:lpstr>Closing Remarks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Elsaker, Sheri</dc:creator>
  <cp:lastModifiedBy>Elsaker, Sheri</cp:lastModifiedBy>
  <cp:revision>18</cp:revision>
  <dcterms:created xsi:type="dcterms:W3CDTF">2022-10-24T21:12:50Z</dcterms:created>
  <dcterms:modified xsi:type="dcterms:W3CDTF">2023-04-07T13:04:19Z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2022-10-24T21:12:50Z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e98d56cd-3fdb-4800-8245-568e936adb4c</vt:lpwstr>
  </property>
  <property fmtid="{D5CDD505-2E9C-101B-9397-08002B2CF9AE}" pid="8" name="MSIP_Label_ea60d57e-af5b-4752-ac57-3e4f28ca11dc_ContentBits">
    <vt:lpwstr>0</vt:lpwstr>
  </property>
</Properties>
</file>