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81" r:id="rId3"/>
    <p:sldId id="282" r:id="rId4"/>
    <p:sldId id="283" r:id="rId5"/>
    <p:sldId id="284" r:id="rId6"/>
    <p:sldId id="285" r:id="rId7"/>
    <p:sldId id="286" r:id="rId8"/>
    <p:sldId id="287" r:id="rId9"/>
    <p:sldId id="288" r:id="rId10"/>
    <p:sldId id="289" r:id="rId11"/>
    <p:sldId id="290"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7D372-F4C8-4E43-9360-CD770B8FE9EF}" v="524" dt="2025-02-27T17:40:43.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948" y="10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shya jemima" userId="93305df43d74e794" providerId="LiveId" clId="{22F7D372-F4C8-4E43-9360-CD770B8FE9EF}"/>
    <pc:docChg chg="undo redo custSel addSld delSld modSld sldOrd">
      <pc:chgData name="selshya jemima" userId="93305df43d74e794" providerId="LiveId" clId="{22F7D372-F4C8-4E43-9360-CD770B8FE9EF}" dt="2025-02-27T17:41:01.199" v="1845" actId="1076"/>
      <pc:docMkLst>
        <pc:docMk/>
      </pc:docMkLst>
      <pc:sldChg chg="addSp delSp modSp mod modTransition setBg">
        <pc:chgData name="selshya jemima" userId="93305df43d74e794" providerId="LiveId" clId="{22F7D372-F4C8-4E43-9360-CD770B8FE9EF}" dt="2025-02-27T14:29:16.905" v="1236" actId="27636"/>
        <pc:sldMkLst>
          <pc:docMk/>
          <pc:sldMk cId="1232388853" sldId="257"/>
        </pc:sldMkLst>
        <pc:spChg chg="del mod">
          <ac:chgData name="selshya jemima" userId="93305df43d74e794" providerId="LiveId" clId="{22F7D372-F4C8-4E43-9360-CD770B8FE9EF}" dt="2025-02-27T13:22:55.246" v="596" actId="21"/>
          <ac:spMkLst>
            <pc:docMk/>
            <pc:sldMk cId="1232388853" sldId="257"/>
            <ac:spMk id="2" creationId="{E014CC27-FC20-8FFC-CFEF-22AA05218F33}"/>
          </ac:spMkLst>
        </pc:spChg>
        <pc:spChg chg="mod">
          <ac:chgData name="selshya jemima" userId="93305df43d74e794" providerId="LiveId" clId="{22F7D372-F4C8-4E43-9360-CD770B8FE9EF}" dt="2025-02-27T13:23:08.261" v="598" actId="1076"/>
          <ac:spMkLst>
            <pc:docMk/>
            <pc:sldMk cId="1232388853" sldId="257"/>
            <ac:spMk id="4" creationId="{7284D3D2-9183-E429-D396-0D374CF2B8AA}"/>
          </ac:spMkLst>
        </pc:spChg>
        <pc:spChg chg="add mod">
          <ac:chgData name="selshya jemima" userId="93305df43d74e794" providerId="LiveId" clId="{22F7D372-F4C8-4E43-9360-CD770B8FE9EF}" dt="2025-02-27T14:02:09.569" v="1080" actId="1076"/>
          <ac:spMkLst>
            <pc:docMk/>
            <pc:sldMk cId="1232388853" sldId="257"/>
            <ac:spMk id="7" creationId="{83BC2592-0AD0-946E-698E-FCFF6F999229}"/>
          </ac:spMkLst>
        </pc:spChg>
        <pc:spChg chg="add mod">
          <ac:chgData name="selshya jemima" userId="93305df43d74e794" providerId="LiveId" clId="{22F7D372-F4C8-4E43-9360-CD770B8FE9EF}" dt="2025-02-27T13:55:11.031" v="1055" actId="1076"/>
          <ac:spMkLst>
            <pc:docMk/>
            <pc:sldMk cId="1232388853" sldId="257"/>
            <ac:spMk id="8" creationId="{8B51BC80-44BD-F99B-C45C-2A4DFCA0722E}"/>
          </ac:spMkLst>
        </pc:spChg>
        <pc:spChg chg="add mod">
          <ac:chgData name="selshya jemima" userId="93305df43d74e794" providerId="LiveId" clId="{22F7D372-F4C8-4E43-9360-CD770B8FE9EF}" dt="2025-02-27T13:55:11.031" v="1055" actId="1076"/>
          <ac:spMkLst>
            <pc:docMk/>
            <pc:sldMk cId="1232388853" sldId="257"/>
            <ac:spMk id="9" creationId="{008691B5-3C81-6577-2000-C4ABDEFD5349}"/>
          </ac:spMkLst>
        </pc:spChg>
        <pc:spChg chg="add mod">
          <ac:chgData name="selshya jemima" userId="93305df43d74e794" providerId="LiveId" clId="{22F7D372-F4C8-4E43-9360-CD770B8FE9EF}" dt="2025-02-27T13:55:11.031" v="1055" actId="1076"/>
          <ac:spMkLst>
            <pc:docMk/>
            <pc:sldMk cId="1232388853" sldId="257"/>
            <ac:spMk id="10" creationId="{84730FAC-8414-C89C-6B78-1422B1B5D4BA}"/>
          </ac:spMkLst>
        </pc:spChg>
        <pc:spChg chg="add del mod">
          <ac:chgData name="selshya jemima" userId="93305df43d74e794" providerId="LiveId" clId="{22F7D372-F4C8-4E43-9360-CD770B8FE9EF}" dt="2025-02-27T14:10:20.283" v="1110" actId="21"/>
          <ac:spMkLst>
            <pc:docMk/>
            <pc:sldMk cId="1232388853" sldId="257"/>
            <ac:spMk id="13" creationId="{BCA24BCC-9298-B1E0-CBCD-B21576117BBC}"/>
          </ac:spMkLst>
        </pc:spChg>
        <pc:spChg chg="add mod">
          <ac:chgData name="selshya jemima" userId="93305df43d74e794" providerId="LiveId" clId="{22F7D372-F4C8-4E43-9360-CD770B8FE9EF}" dt="2025-02-27T14:10:22.728" v="1111"/>
          <ac:spMkLst>
            <pc:docMk/>
            <pc:sldMk cId="1232388853" sldId="257"/>
            <ac:spMk id="14" creationId="{BCA24BCC-9298-B1E0-CBCD-B21576117BBC}"/>
          </ac:spMkLst>
        </pc:spChg>
        <pc:spChg chg="add mod">
          <ac:chgData name="selshya jemima" userId="93305df43d74e794" providerId="LiveId" clId="{22F7D372-F4C8-4E43-9360-CD770B8FE9EF}" dt="2025-02-27T14:29:16.905" v="1236" actId="27636"/>
          <ac:spMkLst>
            <pc:docMk/>
            <pc:sldMk cId="1232388853" sldId="257"/>
            <ac:spMk id="15" creationId="{6AFF35CD-54B6-13A7-9DFC-FBACD5D56AB0}"/>
          </ac:spMkLst>
        </pc:spChg>
        <pc:picChg chg="del mod">
          <ac:chgData name="selshya jemima" userId="93305df43d74e794" providerId="LiveId" clId="{22F7D372-F4C8-4E43-9360-CD770B8FE9EF}" dt="2025-02-27T13:23:00.899" v="597" actId="21"/>
          <ac:picMkLst>
            <pc:docMk/>
            <pc:sldMk cId="1232388853" sldId="257"/>
            <ac:picMk id="5" creationId="{39E49F4B-C7F9-7E17-2296-705232AAF148}"/>
          </ac:picMkLst>
        </pc:picChg>
        <pc:picChg chg="add mod modCrop">
          <ac:chgData name="selshya jemima" userId="93305df43d74e794" providerId="LiveId" clId="{22F7D372-F4C8-4E43-9360-CD770B8FE9EF}" dt="2025-02-27T14:13:23.711" v="1121" actId="18131"/>
          <ac:picMkLst>
            <pc:docMk/>
            <pc:sldMk cId="1232388853" sldId="257"/>
            <ac:picMk id="6" creationId="{439AB410-CBBD-CD2F-B6EC-0E035F13A038}"/>
          </ac:picMkLst>
        </pc:picChg>
        <pc:picChg chg="add mod">
          <ac:chgData name="selshya jemima" userId="93305df43d74e794" providerId="LiveId" clId="{22F7D372-F4C8-4E43-9360-CD770B8FE9EF}" dt="2025-02-27T13:55:11.031" v="1055" actId="1076"/>
          <ac:picMkLst>
            <pc:docMk/>
            <pc:sldMk cId="1232388853" sldId="257"/>
            <ac:picMk id="11" creationId="{85814418-3610-80DF-5015-098EDF1E4F75}"/>
          </ac:picMkLst>
        </pc:picChg>
        <pc:picChg chg="add mod">
          <ac:chgData name="selshya jemima" userId="93305df43d74e794" providerId="LiveId" clId="{22F7D372-F4C8-4E43-9360-CD770B8FE9EF}" dt="2025-02-27T13:55:38.469" v="1062"/>
          <ac:picMkLst>
            <pc:docMk/>
            <pc:sldMk cId="1232388853" sldId="257"/>
            <ac:picMk id="12" creationId="{10B246D7-E219-3C5A-38C5-12091DADCB2F}"/>
          </ac:picMkLst>
        </pc:picChg>
        <pc:picChg chg="add mod">
          <ac:chgData name="selshya jemima" userId="93305df43d74e794" providerId="LiveId" clId="{22F7D372-F4C8-4E43-9360-CD770B8FE9EF}" dt="2025-02-27T13:35:56.197" v="822" actId="14100"/>
          <ac:picMkLst>
            <pc:docMk/>
            <pc:sldMk cId="1232388853" sldId="257"/>
            <ac:picMk id="1026" creationId="{26F63DE7-8272-6768-8A85-8A8C3838F25C}"/>
          </ac:picMkLst>
        </pc:picChg>
        <pc:picChg chg="add mod">
          <ac:chgData name="selshya jemima" userId="93305df43d74e794" providerId="LiveId" clId="{22F7D372-F4C8-4E43-9360-CD770B8FE9EF}" dt="2025-02-27T13:38:38.090" v="825" actId="1076"/>
          <ac:picMkLst>
            <pc:docMk/>
            <pc:sldMk cId="1232388853" sldId="257"/>
            <ac:picMk id="1028" creationId="{B42D56D8-342F-63D3-8C1C-6440454DB235}"/>
          </ac:picMkLst>
        </pc:picChg>
        <pc:picChg chg="add">
          <ac:chgData name="selshya jemima" userId="93305df43d74e794" providerId="LiveId" clId="{22F7D372-F4C8-4E43-9360-CD770B8FE9EF}" dt="2025-02-27T13:40:41.296" v="826"/>
          <ac:picMkLst>
            <pc:docMk/>
            <pc:sldMk cId="1232388853" sldId="257"/>
            <ac:picMk id="1030" creationId="{112914D5-DA1D-8C40-EDBA-34ACA9CFC161}"/>
          </ac:picMkLst>
        </pc:picChg>
        <pc:picChg chg="add mod">
          <ac:chgData name="selshya jemima" userId="93305df43d74e794" providerId="LiveId" clId="{22F7D372-F4C8-4E43-9360-CD770B8FE9EF}" dt="2025-02-27T13:42:40.333" v="942" actId="1076"/>
          <ac:picMkLst>
            <pc:docMk/>
            <pc:sldMk cId="1232388853" sldId="257"/>
            <ac:picMk id="1032" creationId="{9CC0CBB6-B968-25AC-D2FA-5B8FA06F7EF5}"/>
          </ac:picMkLst>
        </pc:picChg>
        <pc:picChg chg="add mod">
          <ac:chgData name="selshya jemima" userId="93305df43d74e794" providerId="LiveId" clId="{22F7D372-F4C8-4E43-9360-CD770B8FE9EF}" dt="2025-02-27T13:55:11.257" v="1056" actId="1076"/>
          <ac:picMkLst>
            <pc:docMk/>
            <pc:sldMk cId="1232388853" sldId="257"/>
            <ac:picMk id="1034" creationId="{557D9071-91DF-09D5-7309-A806E6A1BF66}"/>
          </ac:picMkLst>
        </pc:picChg>
      </pc:sldChg>
      <pc:sldChg chg="modSp del mod setBg modAnim">
        <pc:chgData name="selshya jemima" userId="93305df43d74e794" providerId="LiveId" clId="{22F7D372-F4C8-4E43-9360-CD770B8FE9EF}" dt="2025-02-27T14:15:15.230" v="1127" actId="2696"/>
        <pc:sldMkLst>
          <pc:docMk/>
          <pc:sldMk cId="2884658115" sldId="258"/>
        </pc:sldMkLst>
        <pc:spChg chg="mod">
          <ac:chgData name="selshya jemima" userId="93305df43d74e794" providerId="LiveId" clId="{22F7D372-F4C8-4E43-9360-CD770B8FE9EF}" dt="2025-02-27T14:01:15.386" v="1075" actId="2711"/>
          <ac:spMkLst>
            <pc:docMk/>
            <pc:sldMk cId="2884658115" sldId="258"/>
            <ac:spMk id="2" creationId="{A64D5EC8-5E84-099D-2130-4391409ABFA7}"/>
          </ac:spMkLst>
        </pc:spChg>
        <pc:spChg chg="mod">
          <ac:chgData name="selshya jemima" userId="93305df43d74e794" providerId="LiveId" clId="{22F7D372-F4C8-4E43-9360-CD770B8FE9EF}" dt="2025-02-27T14:01:24.506" v="1076" actId="2711"/>
          <ac:spMkLst>
            <pc:docMk/>
            <pc:sldMk cId="2884658115" sldId="258"/>
            <ac:spMk id="3" creationId="{DEAE844F-A2E1-B56E-D7D8-4CE548FDA3B2}"/>
          </ac:spMkLst>
        </pc:spChg>
      </pc:sldChg>
      <pc:sldChg chg="modSp del mod setBg">
        <pc:chgData name="selshya jemima" userId="93305df43d74e794" providerId="LiveId" clId="{22F7D372-F4C8-4E43-9360-CD770B8FE9EF}" dt="2025-02-27T14:23:33.151" v="1185" actId="2696"/>
        <pc:sldMkLst>
          <pc:docMk/>
          <pc:sldMk cId="2664384321" sldId="259"/>
        </pc:sldMkLst>
        <pc:spChg chg="mod">
          <ac:chgData name="selshya jemima" userId="93305df43d74e794" providerId="LiveId" clId="{22F7D372-F4C8-4E43-9360-CD770B8FE9EF}" dt="2025-02-27T14:19:26.831" v="1138" actId="207"/>
          <ac:spMkLst>
            <pc:docMk/>
            <pc:sldMk cId="2664384321" sldId="259"/>
            <ac:spMk id="3" creationId="{8EEE2202-E9A2-31EE-5002-5712474BBF9C}"/>
          </ac:spMkLst>
        </pc:spChg>
      </pc:sldChg>
      <pc:sldChg chg="modSp del mod setBg">
        <pc:chgData name="selshya jemima" userId="93305df43d74e794" providerId="LiveId" clId="{22F7D372-F4C8-4E43-9360-CD770B8FE9EF}" dt="2025-02-27T14:30:03.267" v="1238" actId="2696"/>
        <pc:sldMkLst>
          <pc:docMk/>
          <pc:sldMk cId="341114309" sldId="260"/>
        </pc:sldMkLst>
        <pc:spChg chg="mod">
          <ac:chgData name="selshya jemima" userId="93305df43d74e794" providerId="LiveId" clId="{22F7D372-F4C8-4E43-9360-CD770B8FE9EF}" dt="2025-02-27T14:24:53.634" v="1193" actId="2711"/>
          <ac:spMkLst>
            <pc:docMk/>
            <pc:sldMk cId="341114309" sldId="260"/>
            <ac:spMk id="3" creationId="{DF478014-7E12-7F71-7455-85F17F125DF6}"/>
          </ac:spMkLst>
        </pc:spChg>
      </pc:sldChg>
      <pc:sldChg chg="del">
        <pc:chgData name="selshya jemima" userId="93305df43d74e794" providerId="LiveId" clId="{22F7D372-F4C8-4E43-9360-CD770B8FE9EF}" dt="2025-02-24T11:40:28.682" v="12" actId="2696"/>
        <pc:sldMkLst>
          <pc:docMk/>
          <pc:sldMk cId="2500923453" sldId="261"/>
        </pc:sldMkLst>
      </pc:sldChg>
      <pc:sldChg chg="addSp delSp modSp del mod setBg">
        <pc:chgData name="selshya jemima" userId="93305df43d74e794" providerId="LiveId" clId="{22F7D372-F4C8-4E43-9360-CD770B8FE9EF}" dt="2025-02-27T14:38:53.984" v="1326" actId="2696"/>
        <pc:sldMkLst>
          <pc:docMk/>
          <pc:sldMk cId="855468752" sldId="262"/>
        </pc:sldMkLst>
      </pc:sldChg>
      <pc:sldChg chg="delSp modSp del mod">
        <pc:chgData name="selshya jemima" userId="93305df43d74e794" providerId="LiveId" clId="{22F7D372-F4C8-4E43-9360-CD770B8FE9EF}" dt="2025-02-27T14:38:23.007" v="1322" actId="2696"/>
        <pc:sldMkLst>
          <pc:docMk/>
          <pc:sldMk cId="1739724607" sldId="263"/>
        </pc:sldMkLst>
      </pc:sldChg>
      <pc:sldChg chg="del">
        <pc:chgData name="selshya jemima" userId="93305df43d74e794" providerId="LiveId" clId="{22F7D372-F4C8-4E43-9360-CD770B8FE9EF}" dt="2025-02-27T14:38:23.007" v="1322" actId="2696"/>
        <pc:sldMkLst>
          <pc:docMk/>
          <pc:sldMk cId="2129376637" sldId="264"/>
        </pc:sldMkLst>
      </pc:sldChg>
      <pc:sldChg chg="del">
        <pc:chgData name="selshya jemima" userId="93305df43d74e794" providerId="LiveId" clId="{22F7D372-F4C8-4E43-9360-CD770B8FE9EF}" dt="2025-02-27T14:38:23.007" v="1322" actId="2696"/>
        <pc:sldMkLst>
          <pc:docMk/>
          <pc:sldMk cId="3868189894" sldId="265"/>
        </pc:sldMkLst>
      </pc:sldChg>
      <pc:sldChg chg="del">
        <pc:chgData name="selshya jemima" userId="93305df43d74e794" providerId="LiveId" clId="{22F7D372-F4C8-4E43-9360-CD770B8FE9EF}" dt="2025-02-27T14:38:23.007" v="1322" actId="2696"/>
        <pc:sldMkLst>
          <pc:docMk/>
          <pc:sldMk cId="2421686650" sldId="266"/>
        </pc:sldMkLst>
      </pc:sldChg>
      <pc:sldChg chg="del">
        <pc:chgData name="selshya jemima" userId="93305df43d74e794" providerId="LiveId" clId="{22F7D372-F4C8-4E43-9360-CD770B8FE9EF}" dt="2025-02-27T14:38:23.007" v="1322" actId="2696"/>
        <pc:sldMkLst>
          <pc:docMk/>
          <pc:sldMk cId="3744618594" sldId="267"/>
        </pc:sldMkLst>
      </pc:sldChg>
      <pc:sldChg chg="del">
        <pc:chgData name="selshya jemima" userId="93305df43d74e794" providerId="LiveId" clId="{22F7D372-F4C8-4E43-9360-CD770B8FE9EF}" dt="2025-02-25T09:12:43.010" v="469" actId="2696"/>
        <pc:sldMkLst>
          <pc:docMk/>
          <pc:sldMk cId="4172430939" sldId="268"/>
        </pc:sldMkLst>
      </pc:sldChg>
      <pc:sldChg chg="del">
        <pc:chgData name="selshya jemima" userId="93305df43d74e794" providerId="LiveId" clId="{22F7D372-F4C8-4E43-9360-CD770B8FE9EF}" dt="2025-02-25T09:12:47.015" v="470" actId="2696"/>
        <pc:sldMkLst>
          <pc:docMk/>
          <pc:sldMk cId="4081707511" sldId="269"/>
        </pc:sldMkLst>
      </pc:sldChg>
      <pc:sldChg chg="del">
        <pc:chgData name="selshya jemima" userId="93305df43d74e794" providerId="LiveId" clId="{22F7D372-F4C8-4E43-9360-CD770B8FE9EF}" dt="2025-02-25T09:12:50.585" v="471" actId="2696"/>
        <pc:sldMkLst>
          <pc:docMk/>
          <pc:sldMk cId="2949492956" sldId="270"/>
        </pc:sldMkLst>
      </pc:sldChg>
      <pc:sldChg chg="del">
        <pc:chgData name="selshya jemima" userId="93305df43d74e794" providerId="LiveId" clId="{22F7D372-F4C8-4E43-9360-CD770B8FE9EF}" dt="2025-02-25T09:12:53.263" v="472" actId="2696"/>
        <pc:sldMkLst>
          <pc:docMk/>
          <pc:sldMk cId="3836296730" sldId="271"/>
        </pc:sldMkLst>
      </pc:sldChg>
      <pc:sldChg chg="del">
        <pc:chgData name="selshya jemima" userId="93305df43d74e794" providerId="LiveId" clId="{22F7D372-F4C8-4E43-9360-CD770B8FE9EF}" dt="2025-02-25T09:12:55.804" v="473" actId="2696"/>
        <pc:sldMkLst>
          <pc:docMk/>
          <pc:sldMk cId="1729078055" sldId="272"/>
        </pc:sldMkLst>
      </pc:sldChg>
      <pc:sldChg chg="del">
        <pc:chgData name="selshya jemima" userId="93305df43d74e794" providerId="LiveId" clId="{22F7D372-F4C8-4E43-9360-CD770B8FE9EF}" dt="2025-02-25T09:12:58.227" v="474" actId="2696"/>
        <pc:sldMkLst>
          <pc:docMk/>
          <pc:sldMk cId="1049436738" sldId="273"/>
        </pc:sldMkLst>
      </pc:sldChg>
      <pc:sldChg chg="del">
        <pc:chgData name="selshya jemima" userId="93305df43d74e794" providerId="LiveId" clId="{22F7D372-F4C8-4E43-9360-CD770B8FE9EF}" dt="2025-02-25T09:13:00.861" v="475" actId="2696"/>
        <pc:sldMkLst>
          <pc:docMk/>
          <pc:sldMk cId="1972807840" sldId="274"/>
        </pc:sldMkLst>
      </pc:sldChg>
      <pc:sldChg chg="del">
        <pc:chgData name="selshya jemima" userId="93305df43d74e794" providerId="LiveId" clId="{22F7D372-F4C8-4E43-9360-CD770B8FE9EF}" dt="2025-02-25T09:13:03.046" v="476" actId="2696"/>
        <pc:sldMkLst>
          <pc:docMk/>
          <pc:sldMk cId="4104803207" sldId="275"/>
        </pc:sldMkLst>
      </pc:sldChg>
      <pc:sldChg chg="del">
        <pc:chgData name="selshya jemima" userId="93305df43d74e794" providerId="LiveId" clId="{22F7D372-F4C8-4E43-9360-CD770B8FE9EF}" dt="2025-02-25T09:13:05.665" v="477" actId="2696"/>
        <pc:sldMkLst>
          <pc:docMk/>
          <pc:sldMk cId="2961319045" sldId="276"/>
        </pc:sldMkLst>
      </pc:sldChg>
      <pc:sldChg chg="del">
        <pc:chgData name="selshya jemima" userId="93305df43d74e794" providerId="LiveId" clId="{22F7D372-F4C8-4E43-9360-CD770B8FE9EF}" dt="2025-02-25T09:13:08.489" v="478" actId="2696"/>
        <pc:sldMkLst>
          <pc:docMk/>
          <pc:sldMk cId="2879549274" sldId="277"/>
        </pc:sldMkLst>
      </pc:sldChg>
      <pc:sldChg chg="modSp del">
        <pc:chgData name="selshya jemima" userId="93305df43d74e794" providerId="LiveId" clId="{22F7D372-F4C8-4E43-9360-CD770B8FE9EF}" dt="2025-02-27T14:38:23.007" v="1322" actId="2696"/>
        <pc:sldMkLst>
          <pc:docMk/>
          <pc:sldMk cId="2107333893" sldId="278"/>
        </pc:sldMkLst>
      </pc:sldChg>
      <pc:sldChg chg="modSp del">
        <pc:chgData name="selshya jemima" userId="93305df43d74e794" providerId="LiveId" clId="{22F7D372-F4C8-4E43-9360-CD770B8FE9EF}" dt="2025-02-27T14:38:23.007" v="1322" actId="2696"/>
        <pc:sldMkLst>
          <pc:docMk/>
          <pc:sldMk cId="4285248978" sldId="279"/>
        </pc:sldMkLst>
      </pc:sldChg>
      <pc:sldChg chg="del">
        <pc:chgData name="selshya jemima" userId="93305df43d74e794" providerId="LiveId" clId="{22F7D372-F4C8-4E43-9360-CD770B8FE9EF}" dt="2025-02-27T14:38:23.007" v="1322" actId="2696"/>
        <pc:sldMkLst>
          <pc:docMk/>
          <pc:sldMk cId="3594055681" sldId="280"/>
        </pc:sldMkLst>
      </pc:sldChg>
      <pc:sldChg chg="addSp modSp add mod modTransition">
        <pc:chgData name="selshya jemima" userId="93305df43d74e794" providerId="LiveId" clId="{22F7D372-F4C8-4E43-9360-CD770B8FE9EF}" dt="2025-02-27T17:36:09.284" v="1796" actId="20577"/>
        <pc:sldMkLst>
          <pc:docMk/>
          <pc:sldMk cId="76894793" sldId="281"/>
        </pc:sldMkLst>
        <pc:spChg chg="add mod">
          <ac:chgData name="selshya jemima" userId="93305df43d74e794" providerId="LiveId" clId="{22F7D372-F4C8-4E43-9360-CD770B8FE9EF}" dt="2025-02-27T14:26:12.780" v="1207" actId="27636"/>
          <ac:spMkLst>
            <pc:docMk/>
            <pc:sldMk cId="76894793" sldId="281"/>
            <ac:spMk id="2" creationId="{DE2867F5-5951-E293-54FE-3E7D55A12D3A}"/>
          </ac:spMkLst>
        </pc:spChg>
        <pc:spChg chg="add mod">
          <ac:chgData name="selshya jemima" userId="93305df43d74e794" providerId="LiveId" clId="{22F7D372-F4C8-4E43-9360-CD770B8FE9EF}" dt="2025-02-27T17:36:09.284" v="1796" actId="20577"/>
          <ac:spMkLst>
            <pc:docMk/>
            <pc:sldMk cId="76894793" sldId="281"/>
            <ac:spMk id="3" creationId="{14A1F22E-2E26-8BEC-2610-1C2584E12A6E}"/>
          </ac:spMkLst>
        </pc:spChg>
        <pc:spChg chg="mod">
          <ac:chgData name="selshya jemima" userId="93305df43d74e794" providerId="LiveId" clId="{22F7D372-F4C8-4E43-9360-CD770B8FE9EF}" dt="2025-02-27T13:57:16.772" v="1066" actId="1076"/>
          <ac:spMkLst>
            <pc:docMk/>
            <pc:sldMk cId="76894793" sldId="281"/>
            <ac:spMk id="7" creationId="{C45EBAED-956F-2447-F5BE-5434447AB210}"/>
          </ac:spMkLst>
        </pc:spChg>
        <pc:spChg chg="mod">
          <ac:chgData name="selshya jemima" userId="93305df43d74e794" providerId="LiveId" clId="{22F7D372-F4C8-4E43-9360-CD770B8FE9EF}" dt="2025-02-27T13:57:32.006" v="1067" actId="1076"/>
          <ac:spMkLst>
            <pc:docMk/>
            <pc:sldMk cId="76894793" sldId="281"/>
            <ac:spMk id="8" creationId="{56633E64-F1FC-1A18-47CC-0EDADDAC5C81}"/>
          </ac:spMkLst>
        </pc:spChg>
        <pc:spChg chg="mod">
          <ac:chgData name="selshya jemima" userId="93305df43d74e794" providerId="LiveId" clId="{22F7D372-F4C8-4E43-9360-CD770B8FE9EF}" dt="2025-02-27T13:58:10.004" v="1071" actId="1076"/>
          <ac:spMkLst>
            <pc:docMk/>
            <pc:sldMk cId="76894793" sldId="281"/>
            <ac:spMk id="9" creationId="{747C93F8-8EFF-34D8-7BFC-F598F927CD8D}"/>
          </ac:spMkLst>
        </pc:spChg>
        <pc:spChg chg="mod">
          <ac:chgData name="selshya jemima" userId="93305df43d74e794" providerId="LiveId" clId="{22F7D372-F4C8-4E43-9360-CD770B8FE9EF}" dt="2025-02-27T13:58:05.151" v="1070" actId="1076"/>
          <ac:spMkLst>
            <pc:docMk/>
            <pc:sldMk cId="76894793" sldId="281"/>
            <ac:spMk id="10" creationId="{E3D179DD-B5D1-21C3-1680-2C865000D015}"/>
          </ac:spMkLst>
        </pc:spChg>
        <pc:picChg chg="mod modCrop">
          <ac:chgData name="selshya jemima" userId="93305df43d74e794" providerId="LiveId" clId="{22F7D372-F4C8-4E43-9360-CD770B8FE9EF}" dt="2025-02-27T14:14:55.352" v="1126" actId="18131"/>
          <ac:picMkLst>
            <pc:docMk/>
            <pc:sldMk cId="76894793" sldId="281"/>
            <ac:picMk id="6" creationId="{EE85CC57-3631-20F2-E6BE-46F7E993016A}"/>
          </ac:picMkLst>
        </pc:picChg>
        <pc:picChg chg="mod">
          <ac:chgData name="selshya jemima" userId="93305df43d74e794" providerId="LiveId" clId="{22F7D372-F4C8-4E43-9360-CD770B8FE9EF}" dt="2025-02-27T13:58:21.165" v="1073" actId="1076"/>
          <ac:picMkLst>
            <pc:docMk/>
            <pc:sldMk cId="76894793" sldId="281"/>
            <ac:picMk id="11" creationId="{E218FD82-F35D-50FD-C9ED-80AD3FD5DE88}"/>
          </ac:picMkLst>
        </pc:picChg>
        <pc:picChg chg="mod">
          <ac:chgData name="selshya jemima" userId="93305df43d74e794" providerId="LiveId" clId="{22F7D372-F4C8-4E43-9360-CD770B8FE9EF}" dt="2025-02-27T13:58:14.867" v="1072" actId="1076"/>
          <ac:picMkLst>
            <pc:docMk/>
            <pc:sldMk cId="76894793" sldId="281"/>
            <ac:picMk id="1034" creationId="{B6BA017C-D4AD-E4AF-A8D4-28A477178B2D}"/>
          </ac:picMkLst>
        </pc:picChg>
      </pc:sldChg>
      <pc:sldChg chg="addSp delSp modSp add mod modTransition">
        <pc:chgData name="selshya jemima" userId="93305df43d74e794" providerId="LiveId" clId="{22F7D372-F4C8-4E43-9360-CD770B8FE9EF}" dt="2025-02-27T17:34:29.173" v="1787" actId="20577"/>
        <pc:sldMkLst>
          <pc:docMk/>
          <pc:sldMk cId="2754132051" sldId="282"/>
        </pc:sldMkLst>
        <pc:spChg chg="mod">
          <ac:chgData name="selshya jemima" userId="93305df43d74e794" providerId="LiveId" clId="{22F7D372-F4C8-4E43-9360-CD770B8FE9EF}" dt="2025-02-27T14:26:51.880" v="1211" actId="27636"/>
          <ac:spMkLst>
            <pc:docMk/>
            <pc:sldMk cId="2754132051" sldId="282"/>
            <ac:spMk id="2" creationId="{CF261899-240E-B43F-A5A1-DFD60FBE029A}"/>
          </ac:spMkLst>
        </pc:spChg>
        <pc:spChg chg="add mod">
          <ac:chgData name="selshya jemima" userId="93305df43d74e794" providerId="LiveId" clId="{22F7D372-F4C8-4E43-9360-CD770B8FE9EF}" dt="2025-02-27T17:34:29.173" v="1787" actId="20577"/>
          <ac:spMkLst>
            <pc:docMk/>
            <pc:sldMk cId="2754132051" sldId="282"/>
            <ac:spMk id="3" creationId="{8A2A9788-6376-89E6-B431-86840A175993}"/>
          </ac:spMkLst>
        </pc:spChg>
        <pc:spChg chg="add mod">
          <ac:chgData name="selshya jemima" userId="93305df43d74e794" providerId="LiveId" clId="{22F7D372-F4C8-4E43-9360-CD770B8FE9EF}" dt="2025-02-27T14:27:54.441" v="1229" actId="1076"/>
          <ac:spMkLst>
            <pc:docMk/>
            <pc:sldMk cId="2754132051" sldId="282"/>
            <ac:spMk id="5" creationId="{209CD701-988C-517F-E408-27E3D5E45F22}"/>
          </ac:spMkLst>
        </pc:spChg>
        <pc:spChg chg="del">
          <ac:chgData name="selshya jemima" userId="93305df43d74e794" providerId="LiveId" clId="{22F7D372-F4C8-4E43-9360-CD770B8FE9EF}" dt="2025-02-27T14:16:27.607" v="1129" actId="21"/>
          <ac:spMkLst>
            <pc:docMk/>
            <pc:sldMk cId="2754132051" sldId="282"/>
            <ac:spMk id="7" creationId="{DF01D7B9-0F28-B4B5-1BE2-27739EA034BA}"/>
          </ac:spMkLst>
        </pc:spChg>
        <pc:spChg chg="del">
          <ac:chgData name="selshya jemima" userId="93305df43d74e794" providerId="LiveId" clId="{22F7D372-F4C8-4E43-9360-CD770B8FE9EF}" dt="2025-02-27T14:16:27.607" v="1129" actId="21"/>
          <ac:spMkLst>
            <pc:docMk/>
            <pc:sldMk cId="2754132051" sldId="282"/>
            <ac:spMk id="8" creationId="{F7C1E41A-0B61-176F-BAF6-2C9AAA3D8369}"/>
          </ac:spMkLst>
        </pc:spChg>
        <pc:spChg chg="del">
          <ac:chgData name="selshya jemima" userId="93305df43d74e794" providerId="LiveId" clId="{22F7D372-F4C8-4E43-9360-CD770B8FE9EF}" dt="2025-02-27T14:16:27.607" v="1129" actId="21"/>
          <ac:spMkLst>
            <pc:docMk/>
            <pc:sldMk cId="2754132051" sldId="282"/>
            <ac:spMk id="9" creationId="{7D858DC0-1419-999F-6B05-33F6C62C4E9E}"/>
          </ac:spMkLst>
        </pc:spChg>
        <pc:spChg chg="del">
          <ac:chgData name="selshya jemima" userId="93305df43d74e794" providerId="LiveId" clId="{22F7D372-F4C8-4E43-9360-CD770B8FE9EF}" dt="2025-02-27T14:16:27.607" v="1129" actId="21"/>
          <ac:spMkLst>
            <pc:docMk/>
            <pc:sldMk cId="2754132051" sldId="282"/>
            <ac:spMk id="10" creationId="{04436424-D30D-0430-E2F8-55FC0968C331}"/>
          </ac:spMkLst>
        </pc:spChg>
        <pc:picChg chg="mod modCrop">
          <ac:chgData name="selshya jemima" userId="93305df43d74e794" providerId="LiveId" clId="{22F7D372-F4C8-4E43-9360-CD770B8FE9EF}" dt="2025-02-27T14:17:28.105" v="1134" actId="18131"/>
          <ac:picMkLst>
            <pc:docMk/>
            <pc:sldMk cId="2754132051" sldId="282"/>
            <ac:picMk id="6" creationId="{15AE73BD-829F-6012-9C8D-83EFCB260701}"/>
          </ac:picMkLst>
        </pc:picChg>
        <pc:picChg chg="del">
          <ac:chgData name="selshya jemima" userId="93305df43d74e794" providerId="LiveId" clId="{22F7D372-F4C8-4E43-9360-CD770B8FE9EF}" dt="2025-02-27T14:16:27.607" v="1129" actId="21"/>
          <ac:picMkLst>
            <pc:docMk/>
            <pc:sldMk cId="2754132051" sldId="282"/>
            <ac:picMk id="11" creationId="{96816996-61A9-1963-72C1-0534437A1BB8}"/>
          </ac:picMkLst>
        </pc:picChg>
        <pc:picChg chg="del">
          <ac:chgData name="selshya jemima" userId="93305df43d74e794" providerId="LiveId" clId="{22F7D372-F4C8-4E43-9360-CD770B8FE9EF}" dt="2025-02-27T14:16:27.607" v="1129" actId="21"/>
          <ac:picMkLst>
            <pc:docMk/>
            <pc:sldMk cId="2754132051" sldId="282"/>
            <ac:picMk id="1034" creationId="{E670DA22-0B56-8303-96A7-430A9BBE384C}"/>
          </ac:picMkLst>
        </pc:picChg>
      </pc:sldChg>
      <pc:sldChg chg="addSp delSp modSp add mod modTransition">
        <pc:chgData name="selshya jemima" userId="93305df43d74e794" providerId="LiveId" clId="{22F7D372-F4C8-4E43-9360-CD770B8FE9EF}" dt="2025-02-27T14:48:23.036" v="1346" actId="1076"/>
        <pc:sldMkLst>
          <pc:docMk/>
          <pc:sldMk cId="173809534" sldId="283"/>
        </pc:sldMkLst>
        <pc:spChg chg="del">
          <ac:chgData name="selshya jemima" userId="93305df43d74e794" providerId="LiveId" clId="{22F7D372-F4C8-4E43-9360-CD770B8FE9EF}" dt="2025-02-27T14:23:59.845" v="1187" actId="21"/>
          <ac:spMkLst>
            <pc:docMk/>
            <pc:sldMk cId="173809534" sldId="283"/>
            <ac:spMk id="2" creationId="{0CF050AC-D242-F87E-007E-8EF009DBACF4}"/>
          </ac:spMkLst>
        </pc:spChg>
        <pc:spChg chg="mod">
          <ac:chgData name="selshya jemima" userId="93305df43d74e794" providerId="LiveId" clId="{22F7D372-F4C8-4E43-9360-CD770B8FE9EF}" dt="2025-02-27T14:26:42.510" v="1209" actId="404"/>
          <ac:spMkLst>
            <pc:docMk/>
            <pc:sldMk cId="173809534" sldId="283"/>
            <ac:spMk id="3" creationId="{F9B082E7-37D6-546D-6499-D4757FD06F2E}"/>
          </ac:spMkLst>
        </pc:spChg>
        <pc:spChg chg="add mod">
          <ac:chgData name="selshya jemima" userId="93305df43d74e794" providerId="LiveId" clId="{22F7D372-F4C8-4E43-9360-CD770B8FE9EF}" dt="2025-02-27T14:48:23.036" v="1346" actId="1076"/>
          <ac:spMkLst>
            <pc:docMk/>
            <pc:sldMk cId="173809534" sldId="283"/>
            <ac:spMk id="5" creationId="{910677D5-9BEC-B806-E990-7274DC7581C5}"/>
          </ac:spMkLst>
        </pc:spChg>
        <pc:spChg chg="add mod">
          <ac:chgData name="selshya jemima" userId="93305df43d74e794" providerId="LiveId" clId="{22F7D372-F4C8-4E43-9360-CD770B8FE9EF}" dt="2025-02-27T14:47:49.720" v="1344" actId="1076"/>
          <ac:spMkLst>
            <pc:docMk/>
            <pc:sldMk cId="173809534" sldId="283"/>
            <ac:spMk id="7" creationId="{E3E8A756-B088-BC2F-5D15-AEF1DAABB245}"/>
          </ac:spMkLst>
        </pc:spChg>
        <pc:spChg chg="add mod">
          <ac:chgData name="selshya jemima" userId="93305df43d74e794" providerId="LiveId" clId="{22F7D372-F4C8-4E43-9360-CD770B8FE9EF}" dt="2025-02-27T14:47:49.720" v="1344" actId="1076"/>
          <ac:spMkLst>
            <pc:docMk/>
            <pc:sldMk cId="173809534" sldId="283"/>
            <ac:spMk id="10" creationId="{56DE23E3-06BA-F101-9071-D4B0AFE3A610}"/>
          </ac:spMkLst>
        </pc:spChg>
        <pc:picChg chg="mod modCrop">
          <ac:chgData name="selshya jemima" userId="93305df43d74e794" providerId="LiveId" clId="{22F7D372-F4C8-4E43-9360-CD770B8FE9EF}" dt="2025-02-27T14:24:32.493" v="1192" actId="18131"/>
          <ac:picMkLst>
            <pc:docMk/>
            <pc:sldMk cId="173809534" sldId="283"/>
            <ac:picMk id="6" creationId="{2A953B94-6A43-017C-D9A9-9715630F0462}"/>
          </ac:picMkLst>
        </pc:picChg>
        <pc:picChg chg="add mod">
          <ac:chgData name="selshya jemima" userId="93305df43d74e794" providerId="LiveId" clId="{22F7D372-F4C8-4E43-9360-CD770B8FE9EF}" dt="2025-02-27T14:47:49.720" v="1344" actId="1076"/>
          <ac:picMkLst>
            <pc:docMk/>
            <pc:sldMk cId="173809534" sldId="283"/>
            <ac:picMk id="8" creationId="{6CA63ACE-F651-B0CF-9E47-3A47DB3E6286}"/>
          </ac:picMkLst>
        </pc:picChg>
        <pc:picChg chg="add mod">
          <ac:chgData name="selshya jemima" userId="93305df43d74e794" providerId="LiveId" clId="{22F7D372-F4C8-4E43-9360-CD770B8FE9EF}" dt="2025-02-27T14:47:49.720" v="1344" actId="1076"/>
          <ac:picMkLst>
            <pc:docMk/>
            <pc:sldMk cId="173809534" sldId="283"/>
            <ac:picMk id="9" creationId="{81C69D13-DFF9-D6F3-C31F-0A4E50A9F476}"/>
          </ac:picMkLst>
        </pc:picChg>
        <pc:cxnChg chg="add mod">
          <ac:chgData name="selshya jemima" userId="93305df43d74e794" providerId="LiveId" clId="{22F7D372-F4C8-4E43-9360-CD770B8FE9EF}" dt="2025-02-27T14:47:49.720" v="1344" actId="1076"/>
          <ac:cxnSpMkLst>
            <pc:docMk/>
            <pc:sldMk cId="173809534" sldId="283"/>
            <ac:cxnSpMk id="11" creationId="{166FDC5D-4852-4C3D-E66B-FC45736FDAC4}"/>
          </ac:cxnSpMkLst>
        </pc:cxnChg>
      </pc:sldChg>
      <pc:sldChg chg="addSp modSp new mod modTransition setBg">
        <pc:chgData name="selshya jemima" userId="93305df43d74e794" providerId="LiveId" clId="{22F7D372-F4C8-4E43-9360-CD770B8FE9EF}" dt="2025-02-27T15:01:38.261" v="1396" actId="18131"/>
        <pc:sldMkLst>
          <pc:docMk/>
          <pc:sldMk cId="2305687374" sldId="284"/>
        </pc:sldMkLst>
        <pc:spChg chg="add mod">
          <ac:chgData name="selshya jemima" userId="93305df43d74e794" providerId="LiveId" clId="{22F7D372-F4C8-4E43-9360-CD770B8FE9EF}" dt="2025-02-27T14:50:36.169" v="1357" actId="1076"/>
          <ac:spMkLst>
            <pc:docMk/>
            <pc:sldMk cId="2305687374" sldId="284"/>
            <ac:spMk id="4" creationId="{46464B45-FD57-366C-8BDA-C4BE2626FE94}"/>
          </ac:spMkLst>
        </pc:spChg>
        <pc:spChg chg="add mod">
          <ac:chgData name="selshya jemima" userId="93305df43d74e794" providerId="LiveId" clId="{22F7D372-F4C8-4E43-9360-CD770B8FE9EF}" dt="2025-02-27T14:50:51.348" v="1359" actId="1076"/>
          <ac:spMkLst>
            <pc:docMk/>
            <pc:sldMk cId="2305687374" sldId="284"/>
            <ac:spMk id="7" creationId="{0EBD225B-A7A1-31CD-6E4C-1021C9DEFBE0}"/>
          </ac:spMkLst>
        </pc:spChg>
        <pc:spChg chg="add mod">
          <ac:chgData name="selshya jemima" userId="93305df43d74e794" providerId="LiveId" clId="{22F7D372-F4C8-4E43-9360-CD770B8FE9EF}" dt="2025-02-27T14:49:17.282" v="1355" actId="1076"/>
          <ac:spMkLst>
            <pc:docMk/>
            <pc:sldMk cId="2305687374" sldId="284"/>
            <ac:spMk id="10" creationId="{ABE62990-83E6-3272-2A42-0FAAD959D5A2}"/>
          </ac:spMkLst>
        </pc:spChg>
        <pc:spChg chg="add mod">
          <ac:chgData name="selshya jemima" userId="93305df43d74e794" providerId="LiveId" clId="{22F7D372-F4C8-4E43-9360-CD770B8FE9EF}" dt="2025-02-27T14:56:19.396" v="1381" actId="1076"/>
          <ac:spMkLst>
            <pc:docMk/>
            <pc:sldMk cId="2305687374" sldId="284"/>
            <ac:spMk id="11" creationId="{E03AA035-4D86-7BE7-D830-7E2F2D644241}"/>
          </ac:spMkLst>
        </pc:spChg>
        <pc:spChg chg="add mod">
          <ac:chgData name="selshya jemima" userId="93305df43d74e794" providerId="LiveId" clId="{22F7D372-F4C8-4E43-9360-CD770B8FE9EF}" dt="2025-02-27T14:58:50.622" v="1386" actId="1076"/>
          <ac:spMkLst>
            <pc:docMk/>
            <pc:sldMk cId="2305687374" sldId="284"/>
            <ac:spMk id="16" creationId="{50D3810F-4312-4667-540A-90929CA678E3}"/>
          </ac:spMkLst>
        </pc:spChg>
        <pc:spChg chg="add mod">
          <ac:chgData name="selshya jemima" userId="93305df43d74e794" providerId="LiveId" clId="{22F7D372-F4C8-4E43-9360-CD770B8FE9EF}" dt="2025-02-27T14:58:50.622" v="1386" actId="1076"/>
          <ac:spMkLst>
            <pc:docMk/>
            <pc:sldMk cId="2305687374" sldId="284"/>
            <ac:spMk id="19" creationId="{13BD2353-7BD7-9703-7B8A-E3F9B3E89E11}"/>
          </ac:spMkLst>
        </pc:spChg>
        <pc:picChg chg="add mod modCrop">
          <ac:chgData name="selshya jemima" userId="93305df43d74e794" providerId="LiveId" clId="{22F7D372-F4C8-4E43-9360-CD770B8FE9EF}" dt="2025-02-27T15:01:38.261" v="1396" actId="18131"/>
          <ac:picMkLst>
            <pc:docMk/>
            <pc:sldMk cId="2305687374" sldId="284"/>
            <ac:picMk id="3" creationId="{6AA0CF16-7FCA-1B8A-8510-7D74102E3BDA}"/>
          </ac:picMkLst>
        </pc:picChg>
        <pc:picChg chg="add mod modCrop">
          <ac:chgData name="selshya jemima" userId="93305df43d74e794" providerId="LiveId" clId="{22F7D372-F4C8-4E43-9360-CD770B8FE9EF}" dt="2025-02-27T14:50:36.169" v="1357" actId="1076"/>
          <ac:picMkLst>
            <pc:docMk/>
            <pc:sldMk cId="2305687374" sldId="284"/>
            <ac:picMk id="5" creationId="{3769D17C-AAEB-6062-3097-93530322BEA7}"/>
          </ac:picMkLst>
        </pc:picChg>
        <pc:picChg chg="add mod">
          <ac:chgData name="selshya jemima" userId="93305df43d74e794" providerId="LiveId" clId="{22F7D372-F4C8-4E43-9360-CD770B8FE9EF}" dt="2025-02-27T14:50:36.169" v="1357" actId="1076"/>
          <ac:picMkLst>
            <pc:docMk/>
            <pc:sldMk cId="2305687374" sldId="284"/>
            <ac:picMk id="6" creationId="{6502AF62-9643-386A-A9F2-01CEF2A01133}"/>
          </ac:picMkLst>
        </pc:picChg>
        <pc:picChg chg="add mod">
          <ac:chgData name="selshya jemima" userId="93305df43d74e794" providerId="LiveId" clId="{22F7D372-F4C8-4E43-9360-CD770B8FE9EF}" dt="2025-02-27T14:56:19.396" v="1381" actId="1076"/>
          <ac:picMkLst>
            <pc:docMk/>
            <pc:sldMk cId="2305687374" sldId="284"/>
            <ac:picMk id="12" creationId="{8E2CAD48-B83F-AA46-C207-B7D5C56C22BD}"/>
          </ac:picMkLst>
        </pc:picChg>
        <pc:picChg chg="add mod">
          <ac:chgData name="selshya jemima" userId="93305df43d74e794" providerId="LiveId" clId="{22F7D372-F4C8-4E43-9360-CD770B8FE9EF}" dt="2025-02-27T14:56:19.396" v="1381" actId="1076"/>
          <ac:picMkLst>
            <pc:docMk/>
            <pc:sldMk cId="2305687374" sldId="284"/>
            <ac:picMk id="13" creationId="{9A138C80-A4EC-B15B-D920-9B658CAA0890}"/>
          </ac:picMkLst>
        </pc:picChg>
        <pc:picChg chg="add mod">
          <ac:chgData name="selshya jemima" userId="93305df43d74e794" providerId="LiveId" clId="{22F7D372-F4C8-4E43-9360-CD770B8FE9EF}" dt="2025-02-27T14:58:50.622" v="1386" actId="1076"/>
          <ac:picMkLst>
            <pc:docMk/>
            <pc:sldMk cId="2305687374" sldId="284"/>
            <ac:picMk id="17" creationId="{0F7C1E25-DF6D-3A48-2970-E2BAC4A20E5E}"/>
          </ac:picMkLst>
        </pc:picChg>
        <pc:picChg chg="add mod">
          <ac:chgData name="selshya jemima" userId="93305df43d74e794" providerId="LiveId" clId="{22F7D372-F4C8-4E43-9360-CD770B8FE9EF}" dt="2025-02-27T14:58:50.622" v="1386" actId="1076"/>
          <ac:picMkLst>
            <pc:docMk/>
            <pc:sldMk cId="2305687374" sldId="284"/>
            <ac:picMk id="18" creationId="{6FD541C6-B2CC-640E-07EE-3BAE17B220CC}"/>
          </ac:picMkLst>
        </pc:picChg>
        <pc:cxnChg chg="add mod">
          <ac:chgData name="selshya jemima" userId="93305df43d74e794" providerId="LiveId" clId="{22F7D372-F4C8-4E43-9360-CD770B8FE9EF}" dt="2025-02-27T14:50:47.613" v="1358" actId="1076"/>
          <ac:cxnSpMkLst>
            <pc:docMk/>
            <pc:sldMk cId="2305687374" sldId="284"/>
            <ac:cxnSpMk id="9" creationId="{903A8FA3-8427-6F5B-6207-38A2EED7BBF0}"/>
          </ac:cxnSpMkLst>
        </pc:cxnChg>
        <pc:cxnChg chg="add mod">
          <ac:chgData name="selshya jemima" userId="93305df43d74e794" providerId="LiveId" clId="{22F7D372-F4C8-4E43-9360-CD770B8FE9EF}" dt="2025-02-27T14:56:19.396" v="1381" actId="1076"/>
          <ac:cxnSpMkLst>
            <pc:docMk/>
            <pc:sldMk cId="2305687374" sldId="284"/>
            <ac:cxnSpMk id="14" creationId="{6DD265F2-A682-3E56-871F-353D925ABAA4}"/>
          </ac:cxnSpMkLst>
        </pc:cxnChg>
        <pc:cxnChg chg="add mod">
          <ac:chgData name="selshya jemima" userId="93305df43d74e794" providerId="LiveId" clId="{22F7D372-F4C8-4E43-9360-CD770B8FE9EF}" dt="2025-02-27T14:56:19.396" v="1381" actId="1076"/>
          <ac:cxnSpMkLst>
            <pc:docMk/>
            <pc:sldMk cId="2305687374" sldId="284"/>
            <ac:cxnSpMk id="15" creationId="{A2E13FC0-DABC-D756-7150-8352DCDA731B}"/>
          </ac:cxnSpMkLst>
        </pc:cxnChg>
        <pc:cxnChg chg="add mod">
          <ac:chgData name="selshya jemima" userId="93305df43d74e794" providerId="LiveId" clId="{22F7D372-F4C8-4E43-9360-CD770B8FE9EF}" dt="2025-02-27T14:58:50.622" v="1386" actId="1076"/>
          <ac:cxnSpMkLst>
            <pc:docMk/>
            <pc:sldMk cId="2305687374" sldId="284"/>
            <ac:cxnSpMk id="20" creationId="{7F3CA08B-A573-1EB8-B6B1-F14DED0580D1}"/>
          </ac:cxnSpMkLst>
        </pc:cxnChg>
      </pc:sldChg>
      <pc:sldChg chg="add del setBg">
        <pc:chgData name="selshya jemima" userId="93305df43d74e794" providerId="LiveId" clId="{22F7D372-F4C8-4E43-9360-CD770B8FE9EF}" dt="2025-02-27T14:25:04.763" v="1195"/>
        <pc:sldMkLst>
          <pc:docMk/>
          <pc:sldMk cId="3700157599" sldId="284"/>
        </pc:sldMkLst>
      </pc:sldChg>
      <pc:sldChg chg="new del">
        <pc:chgData name="selshya jemima" userId="93305df43d74e794" providerId="LiveId" clId="{22F7D372-F4C8-4E43-9360-CD770B8FE9EF}" dt="2025-02-27T14:38:39.303" v="1324" actId="680"/>
        <pc:sldMkLst>
          <pc:docMk/>
          <pc:sldMk cId="650457610" sldId="285"/>
        </pc:sldMkLst>
      </pc:sldChg>
      <pc:sldChg chg="addSp delSp modSp add mod modTransition">
        <pc:chgData name="selshya jemima" userId="93305df43d74e794" providerId="LiveId" clId="{22F7D372-F4C8-4E43-9360-CD770B8FE9EF}" dt="2025-02-27T15:16:27.836" v="1462" actId="1076"/>
        <pc:sldMkLst>
          <pc:docMk/>
          <pc:sldMk cId="1266964406" sldId="285"/>
        </pc:sldMkLst>
        <pc:spChg chg="add mod">
          <ac:chgData name="selshya jemima" userId="93305df43d74e794" providerId="LiveId" clId="{22F7D372-F4C8-4E43-9360-CD770B8FE9EF}" dt="2025-02-27T15:09:26.979" v="1432"/>
          <ac:spMkLst>
            <pc:docMk/>
            <pc:sldMk cId="1266964406" sldId="285"/>
            <ac:spMk id="2" creationId="{5E87A566-FB21-BEB9-F06F-983D857B16D9}"/>
          </ac:spMkLst>
        </pc:spChg>
        <pc:spChg chg="mod">
          <ac:chgData name="selshya jemima" userId="93305df43d74e794" providerId="LiveId" clId="{22F7D372-F4C8-4E43-9360-CD770B8FE9EF}" dt="2025-02-27T15:09:26.790" v="1431"/>
          <ac:spMkLst>
            <pc:docMk/>
            <pc:sldMk cId="1266964406" sldId="285"/>
            <ac:spMk id="4" creationId="{7DACA5BA-FDF1-34F2-89FF-1A2A47D5E98E}"/>
          </ac:spMkLst>
        </pc:spChg>
        <pc:spChg chg="mod">
          <ac:chgData name="selshya jemima" userId="93305df43d74e794" providerId="LiveId" clId="{22F7D372-F4C8-4E43-9360-CD770B8FE9EF}" dt="2025-02-27T14:52:19.082" v="1360" actId="1076"/>
          <ac:spMkLst>
            <pc:docMk/>
            <pc:sldMk cId="1266964406" sldId="285"/>
            <ac:spMk id="7" creationId="{B6704BB9-23DB-C5AF-5AA7-06BD8293111A}"/>
          </ac:spMkLst>
        </pc:spChg>
        <pc:spChg chg="add mod">
          <ac:chgData name="selshya jemima" userId="93305df43d74e794" providerId="LiveId" clId="{22F7D372-F4C8-4E43-9360-CD770B8FE9EF}" dt="2025-02-27T14:56:31.659" v="1383" actId="1076"/>
          <ac:spMkLst>
            <pc:docMk/>
            <pc:sldMk cId="1266964406" sldId="285"/>
            <ac:spMk id="11" creationId="{89EC7CCD-4976-4121-72D8-D22CD2BA53C5}"/>
          </ac:spMkLst>
        </pc:spChg>
        <pc:spChg chg="add mod">
          <ac:chgData name="selshya jemima" userId="93305df43d74e794" providerId="LiveId" clId="{22F7D372-F4C8-4E43-9360-CD770B8FE9EF}" dt="2025-02-27T15:15:03.667" v="1457" actId="1076"/>
          <ac:spMkLst>
            <pc:docMk/>
            <pc:sldMk cId="1266964406" sldId="285"/>
            <ac:spMk id="20" creationId="{ED8D0E35-08E7-2F9E-EA01-FC080D379CC8}"/>
          </ac:spMkLst>
        </pc:spChg>
        <pc:spChg chg="add mod">
          <ac:chgData name="selshya jemima" userId="93305df43d74e794" providerId="LiveId" clId="{22F7D372-F4C8-4E43-9360-CD770B8FE9EF}" dt="2025-02-27T15:15:03.667" v="1457" actId="1076"/>
          <ac:spMkLst>
            <pc:docMk/>
            <pc:sldMk cId="1266964406" sldId="285"/>
            <ac:spMk id="21" creationId="{87AB2FD6-E47A-6CC2-83A1-FD13DF31831C}"/>
          </ac:spMkLst>
        </pc:spChg>
        <pc:spChg chg="add mod">
          <ac:chgData name="selshya jemima" userId="93305df43d74e794" providerId="LiveId" clId="{22F7D372-F4C8-4E43-9360-CD770B8FE9EF}" dt="2025-02-27T15:16:27.836" v="1462" actId="1076"/>
          <ac:spMkLst>
            <pc:docMk/>
            <pc:sldMk cId="1266964406" sldId="285"/>
            <ac:spMk id="24" creationId="{EF3E0078-3F09-97CA-B1DE-BEF9EAB7BD9D}"/>
          </ac:spMkLst>
        </pc:spChg>
        <pc:spChg chg="add mod">
          <ac:chgData name="selshya jemima" userId="93305df43d74e794" providerId="LiveId" clId="{22F7D372-F4C8-4E43-9360-CD770B8FE9EF}" dt="2025-02-27T15:16:27.836" v="1462" actId="1076"/>
          <ac:spMkLst>
            <pc:docMk/>
            <pc:sldMk cId="1266964406" sldId="285"/>
            <ac:spMk id="25" creationId="{1780C974-5328-5325-A7AD-B8D5F9FF1460}"/>
          </ac:spMkLst>
        </pc:spChg>
        <pc:picChg chg="mod modCrop">
          <ac:chgData name="selshya jemima" userId="93305df43d74e794" providerId="LiveId" clId="{22F7D372-F4C8-4E43-9360-CD770B8FE9EF}" dt="2025-02-27T15:00:31.357" v="1394" actId="18131"/>
          <ac:picMkLst>
            <pc:docMk/>
            <pc:sldMk cId="1266964406" sldId="285"/>
            <ac:picMk id="3" creationId="{885489E4-B948-630C-4F35-EB5EEEC6C5DD}"/>
          </ac:picMkLst>
        </pc:picChg>
        <pc:picChg chg="add del mod">
          <ac:chgData name="selshya jemima" userId="93305df43d74e794" providerId="LiveId" clId="{22F7D372-F4C8-4E43-9360-CD770B8FE9EF}" dt="2025-02-27T15:09:26.444" v="1429" actId="14826"/>
          <ac:picMkLst>
            <pc:docMk/>
            <pc:sldMk cId="1266964406" sldId="285"/>
            <ac:picMk id="5" creationId="{7C844F0F-D571-6F20-603B-B8F6EABBDA68}"/>
          </ac:picMkLst>
        </pc:picChg>
        <pc:picChg chg="add del mod">
          <ac:chgData name="selshya jemima" userId="93305df43d74e794" providerId="LiveId" clId="{22F7D372-F4C8-4E43-9360-CD770B8FE9EF}" dt="2025-02-27T15:09:24.853" v="1422" actId="21"/>
          <ac:picMkLst>
            <pc:docMk/>
            <pc:sldMk cId="1266964406" sldId="285"/>
            <ac:picMk id="6" creationId="{3DCB2CBF-2E39-BBD7-08B2-00F011558D80}"/>
          </ac:picMkLst>
        </pc:picChg>
        <pc:picChg chg="add mod">
          <ac:chgData name="selshya jemima" userId="93305df43d74e794" providerId="LiveId" clId="{22F7D372-F4C8-4E43-9360-CD770B8FE9EF}" dt="2025-02-27T15:09:27.420" v="1434" actId="14826"/>
          <ac:picMkLst>
            <pc:docMk/>
            <pc:sldMk cId="1266964406" sldId="285"/>
            <ac:picMk id="8" creationId="{AE9E611F-307D-48EF-7175-0CAC4EB6463F}"/>
          </ac:picMkLst>
        </pc:picChg>
        <pc:picChg chg="add mod">
          <ac:chgData name="selshya jemima" userId="93305df43d74e794" providerId="LiveId" clId="{22F7D372-F4C8-4E43-9360-CD770B8FE9EF}" dt="2025-02-27T15:09:27.161" v="1433" actId="14826"/>
          <ac:picMkLst>
            <pc:docMk/>
            <pc:sldMk cId="1266964406" sldId="285"/>
            <ac:picMk id="10" creationId="{23C18CFA-B594-93C3-AC50-4C3E8E510A2A}"/>
          </ac:picMkLst>
        </pc:picChg>
        <pc:picChg chg="add mod">
          <ac:chgData name="selshya jemima" userId="93305df43d74e794" providerId="LiveId" clId="{22F7D372-F4C8-4E43-9360-CD770B8FE9EF}" dt="2025-02-27T15:04:45.388" v="1398"/>
          <ac:picMkLst>
            <pc:docMk/>
            <pc:sldMk cId="1266964406" sldId="285"/>
            <ac:picMk id="13" creationId="{8C2CFA45-850B-C91C-F3D5-A9BBB432866D}"/>
          </ac:picMkLst>
        </pc:picChg>
        <pc:picChg chg="add mod">
          <ac:chgData name="selshya jemima" userId="93305df43d74e794" providerId="LiveId" clId="{22F7D372-F4C8-4E43-9360-CD770B8FE9EF}" dt="2025-02-27T15:09:25.111" v="1423" actId="1076"/>
          <ac:picMkLst>
            <pc:docMk/>
            <pc:sldMk cId="1266964406" sldId="285"/>
            <ac:picMk id="15" creationId="{E0115B19-2718-D243-346C-619CADA034C2}"/>
          </ac:picMkLst>
        </pc:picChg>
        <pc:picChg chg="add mod">
          <ac:chgData name="selshya jemima" userId="93305df43d74e794" providerId="LiveId" clId="{22F7D372-F4C8-4E43-9360-CD770B8FE9EF}" dt="2025-02-27T15:09:23.564" v="1421" actId="1076"/>
          <ac:picMkLst>
            <pc:docMk/>
            <pc:sldMk cId="1266964406" sldId="285"/>
            <ac:picMk id="17" creationId="{60ABAF38-0472-E960-B8EB-DDE9739AB266}"/>
          </ac:picMkLst>
        </pc:picChg>
        <pc:picChg chg="add mod">
          <ac:chgData name="selshya jemima" userId="93305df43d74e794" providerId="LiveId" clId="{22F7D372-F4C8-4E43-9360-CD770B8FE9EF}" dt="2025-02-27T15:15:03.667" v="1457" actId="1076"/>
          <ac:picMkLst>
            <pc:docMk/>
            <pc:sldMk cId="1266964406" sldId="285"/>
            <ac:picMk id="22" creationId="{9B7174AB-1104-8358-C205-2CDDC28D6726}"/>
          </ac:picMkLst>
        </pc:picChg>
        <pc:picChg chg="add mod">
          <ac:chgData name="selshya jemima" userId="93305df43d74e794" providerId="LiveId" clId="{22F7D372-F4C8-4E43-9360-CD770B8FE9EF}" dt="2025-02-27T15:15:03.667" v="1457" actId="1076"/>
          <ac:picMkLst>
            <pc:docMk/>
            <pc:sldMk cId="1266964406" sldId="285"/>
            <ac:picMk id="23" creationId="{A723E8EE-F75D-AD20-5AB6-6122F488A129}"/>
          </ac:picMkLst>
        </pc:picChg>
        <pc:picChg chg="add mod">
          <ac:chgData name="selshya jemima" userId="93305df43d74e794" providerId="LiveId" clId="{22F7D372-F4C8-4E43-9360-CD770B8FE9EF}" dt="2025-02-27T15:16:27.836" v="1462" actId="1076"/>
          <ac:picMkLst>
            <pc:docMk/>
            <pc:sldMk cId="1266964406" sldId="285"/>
            <ac:picMk id="27" creationId="{5885D2E0-B473-9E6B-C870-8EB00264B197}"/>
          </ac:picMkLst>
        </pc:picChg>
        <pc:picChg chg="add mod">
          <ac:chgData name="selshya jemima" userId="93305df43d74e794" providerId="LiveId" clId="{22F7D372-F4C8-4E43-9360-CD770B8FE9EF}" dt="2025-02-27T15:16:27.836" v="1462" actId="1076"/>
          <ac:picMkLst>
            <pc:docMk/>
            <pc:sldMk cId="1266964406" sldId="285"/>
            <ac:picMk id="28" creationId="{7F897099-BF96-E33D-71B5-DDA9E9C7A5BD}"/>
          </ac:picMkLst>
        </pc:picChg>
        <pc:cxnChg chg="mod">
          <ac:chgData name="selshya jemima" userId="93305df43d74e794" providerId="LiveId" clId="{22F7D372-F4C8-4E43-9360-CD770B8FE9EF}" dt="2025-02-27T14:52:19.082" v="1360" actId="1076"/>
          <ac:cxnSpMkLst>
            <pc:docMk/>
            <pc:sldMk cId="1266964406" sldId="285"/>
            <ac:cxnSpMk id="9" creationId="{1A0FA5FA-2C8C-4A3F-042C-8BFBA270E029}"/>
          </ac:cxnSpMkLst>
        </pc:cxnChg>
        <pc:cxnChg chg="add mod">
          <ac:chgData name="selshya jemima" userId="93305df43d74e794" providerId="LiveId" clId="{22F7D372-F4C8-4E43-9360-CD770B8FE9EF}" dt="2025-02-27T15:13:53.791" v="1452" actId="1076"/>
          <ac:cxnSpMkLst>
            <pc:docMk/>
            <pc:sldMk cId="1266964406" sldId="285"/>
            <ac:cxnSpMk id="12" creationId="{5555D992-85EE-543E-6566-05F4A9A26A51}"/>
          </ac:cxnSpMkLst>
        </pc:cxnChg>
        <pc:cxnChg chg="add mod">
          <ac:chgData name="selshya jemima" userId="93305df43d74e794" providerId="LiveId" clId="{22F7D372-F4C8-4E43-9360-CD770B8FE9EF}" dt="2025-02-27T15:16:27.836" v="1462" actId="1076"/>
          <ac:cxnSpMkLst>
            <pc:docMk/>
            <pc:sldMk cId="1266964406" sldId="285"/>
            <ac:cxnSpMk id="26" creationId="{C128BBA1-6966-240C-95F8-4827EBB40F79}"/>
          </ac:cxnSpMkLst>
        </pc:cxnChg>
      </pc:sldChg>
      <pc:sldChg chg="new del">
        <pc:chgData name="selshya jemima" userId="93305df43d74e794" providerId="LiveId" clId="{22F7D372-F4C8-4E43-9360-CD770B8FE9EF}" dt="2025-02-27T14:40:13.827" v="1329" actId="2696"/>
        <pc:sldMkLst>
          <pc:docMk/>
          <pc:sldMk cId="2597713031" sldId="285"/>
        </pc:sldMkLst>
      </pc:sldChg>
      <pc:sldChg chg="addSp delSp modSp add mod">
        <pc:chgData name="selshya jemima" userId="93305df43d74e794" providerId="LiveId" clId="{22F7D372-F4C8-4E43-9360-CD770B8FE9EF}" dt="2025-02-27T15:23:09.219" v="1479" actId="1076"/>
        <pc:sldMkLst>
          <pc:docMk/>
          <pc:sldMk cId="96363200" sldId="286"/>
        </pc:sldMkLst>
        <pc:spChg chg="mod">
          <ac:chgData name="selshya jemima" userId="93305df43d74e794" providerId="LiveId" clId="{22F7D372-F4C8-4E43-9360-CD770B8FE9EF}" dt="2025-02-27T15:10:48.406" v="1437"/>
          <ac:spMkLst>
            <pc:docMk/>
            <pc:sldMk cId="96363200" sldId="286"/>
            <ac:spMk id="2" creationId="{9044FBD8-C5B4-4B5C-8B7C-FF96EC48BB1C}"/>
          </ac:spMkLst>
        </pc:spChg>
        <pc:spChg chg="mod">
          <ac:chgData name="selshya jemima" userId="93305df43d74e794" providerId="LiveId" clId="{22F7D372-F4C8-4E43-9360-CD770B8FE9EF}" dt="2025-02-27T15:11:24.339" v="1440"/>
          <ac:spMkLst>
            <pc:docMk/>
            <pc:sldMk cId="96363200" sldId="286"/>
            <ac:spMk id="4" creationId="{2F1BCD01-316D-8185-AA71-2DB9ABC05EF5}"/>
          </ac:spMkLst>
        </pc:spChg>
        <pc:spChg chg="add mod">
          <ac:chgData name="selshya jemima" userId="93305df43d74e794" providerId="LiveId" clId="{22F7D372-F4C8-4E43-9360-CD770B8FE9EF}" dt="2025-02-27T15:23:09.219" v="1479" actId="1076"/>
          <ac:spMkLst>
            <pc:docMk/>
            <pc:sldMk cId="96363200" sldId="286"/>
            <ac:spMk id="17" creationId="{8ED98DDE-EEC4-9387-7942-5F3401ABCD2C}"/>
          </ac:spMkLst>
        </pc:spChg>
        <pc:spChg chg="add mod">
          <ac:chgData name="selshya jemima" userId="93305df43d74e794" providerId="LiveId" clId="{22F7D372-F4C8-4E43-9360-CD770B8FE9EF}" dt="2025-02-27T15:23:09.219" v="1479" actId="1076"/>
          <ac:spMkLst>
            <pc:docMk/>
            <pc:sldMk cId="96363200" sldId="286"/>
            <ac:spMk id="18" creationId="{30684D3E-64DB-65B9-7ECE-A504D4A9AA4C}"/>
          </ac:spMkLst>
        </pc:spChg>
        <pc:picChg chg="mod modCrop">
          <ac:chgData name="selshya jemima" userId="93305df43d74e794" providerId="LiveId" clId="{22F7D372-F4C8-4E43-9360-CD770B8FE9EF}" dt="2025-02-27T15:17:11.055" v="1463" actId="18131"/>
          <ac:picMkLst>
            <pc:docMk/>
            <pc:sldMk cId="96363200" sldId="286"/>
            <ac:picMk id="3" creationId="{AAA5A9EB-D1D4-7989-BC22-28156EE02F93}"/>
          </ac:picMkLst>
        </pc:picChg>
        <pc:picChg chg="del">
          <ac:chgData name="selshya jemima" userId="93305df43d74e794" providerId="LiveId" clId="{22F7D372-F4C8-4E43-9360-CD770B8FE9EF}" dt="2025-02-27T15:11:33.661" v="1441" actId="21"/>
          <ac:picMkLst>
            <pc:docMk/>
            <pc:sldMk cId="96363200" sldId="286"/>
            <ac:picMk id="5" creationId="{335FF329-B886-FC62-D0C6-8AE1080B922A}"/>
          </ac:picMkLst>
        </pc:picChg>
        <pc:picChg chg="del">
          <ac:chgData name="selshya jemima" userId="93305df43d74e794" providerId="LiveId" clId="{22F7D372-F4C8-4E43-9360-CD770B8FE9EF}" dt="2025-02-27T15:11:36.589" v="1442" actId="21"/>
          <ac:picMkLst>
            <pc:docMk/>
            <pc:sldMk cId="96363200" sldId="286"/>
            <ac:picMk id="6" creationId="{F60B5F9E-B0BA-4192-E875-0F127FD491D2}"/>
          </ac:picMkLst>
        </pc:picChg>
        <pc:picChg chg="mod">
          <ac:chgData name="selshya jemima" userId="93305df43d74e794" providerId="LiveId" clId="{22F7D372-F4C8-4E43-9360-CD770B8FE9EF}" dt="2025-02-27T15:11:01.750" v="1438" actId="14826"/>
          <ac:picMkLst>
            <pc:docMk/>
            <pc:sldMk cId="96363200" sldId="286"/>
            <ac:picMk id="8" creationId="{6A433CCD-BA21-58BA-AF0A-A2EB54E0F70E}"/>
          </ac:picMkLst>
        </pc:picChg>
        <pc:picChg chg="mod">
          <ac:chgData name="selshya jemima" userId="93305df43d74e794" providerId="LiveId" clId="{22F7D372-F4C8-4E43-9360-CD770B8FE9EF}" dt="2025-02-27T15:11:09.133" v="1439" actId="14826"/>
          <ac:picMkLst>
            <pc:docMk/>
            <pc:sldMk cId="96363200" sldId="286"/>
            <ac:picMk id="10" creationId="{72721F51-67B3-B272-9AB6-E2E226897C49}"/>
          </ac:picMkLst>
        </pc:picChg>
        <pc:picChg chg="add mod">
          <ac:chgData name="selshya jemima" userId="93305df43d74e794" providerId="LiveId" clId="{22F7D372-F4C8-4E43-9360-CD770B8FE9EF}" dt="2025-02-27T15:11:48.470" v="1444" actId="1076"/>
          <ac:picMkLst>
            <pc:docMk/>
            <pc:sldMk cId="96363200" sldId="286"/>
            <ac:picMk id="14" creationId="{640193A0-985C-A54E-8A8C-FCABCBBC3CE4}"/>
          </ac:picMkLst>
        </pc:picChg>
        <pc:picChg chg="add mod">
          <ac:chgData name="selshya jemima" userId="93305df43d74e794" providerId="LiveId" clId="{22F7D372-F4C8-4E43-9360-CD770B8FE9EF}" dt="2025-02-27T15:14:09.122" v="1454" actId="1076"/>
          <ac:picMkLst>
            <pc:docMk/>
            <pc:sldMk cId="96363200" sldId="286"/>
            <ac:picMk id="16" creationId="{40D46BE2-C56F-D29A-2871-F06467F60349}"/>
          </ac:picMkLst>
        </pc:picChg>
        <pc:picChg chg="add mod">
          <ac:chgData name="selshya jemima" userId="93305df43d74e794" providerId="LiveId" clId="{22F7D372-F4C8-4E43-9360-CD770B8FE9EF}" dt="2025-02-27T15:23:09.219" v="1479" actId="1076"/>
          <ac:picMkLst>
            <pc:docMk/>
            <pc:sldMk cId="96363200" sldId="286"/>
            <ac:picMk id="20" creationId="{BF347188-5F85-33D0-DF02-7A688D8D1BAB}"/>
          </ac:picMkLst>
        </pc:picChg>
        <pc:picChg chg="add mod">
          <ac:chgData name="selshya jemima" userId="93305df43d74e794" providerId="LiveId" clId="{22F7D372-F4C8-4E43-9360-CD770B8FE9EF}" dt="2025-02-27T15:23:09.219" v="1479" actId="1076"/>
          <ac:picMkLst>
            <pc:docMk/>
            <pc:sldMk cId="96363200" sldId="286"/>
            <ac:picMk id="21" creationId="{265016E2-1EB1-8527-7BE3-2EC8A78096F4}"/>
          </ac:picMkLst>
        </pc:picChg>
        <pc:cxnChg chg="add mod">
          <ac:chgData name="selshya jemima" userId="93305df43d74e794" providerId="LiveId" clId="{22F7D372-F4C8-4E43-9360-CD770B8FE9EF}" dt="2025-02-27T15:23:09.219" v="1479" actId="1076"/>
          <ac:cxnSpMkLst>
            <pc:docMk/>
            <pc:sldMk cId="96363200" sldId="286"/>
            <ac:cxnSpMk id="19" creationId="{86B5DBD5-823C-C4AD-9ABC-F1B93F4D0A6A}"/>
          </ac:cxnSpMkLst>
        </pc:cxnChg>
      </pc:sldChg>
      <pc:sldChg chg="add del">
        <pc:chgData name="selshya jemima" userId="93305df43d74e794" providerId="LiveId" clId="{22F7D372-F4C8-4E43-9360-CD770B8FE9EF}" dt="2025-02-27T15:09:27.636" v="1435" actId="2890"/>
        <pc:sldMkLst>
          <pc:docMk/>
          <pc:sldMk cId="1038877638" sldId="286"/>
        </pc:sldMkLst>
      </pc:sldChg>
      <pc:sldChg chg="addSp delSp modSp add mod">
        <pc:chgData name="selshya jemima" userId="93305df43d74e794" providerId="LiveId" clId="{22F7D372-F4C8-4E43-9360-CD770B8FE9EF}" dt="2025-02-27T16:17:28.290" v="1569" actId="1076"/>
        <pc:sldMkLst>
          <pc:docMk/>
          <pc:sldMk cId="2368783529" sldId="287"/>
        </pc:sldMkLst>
        <pc:spChg chg="mod">
          <ac:chgData name="selshya jemima" userId="93305df43d74e794" providerId="LiveId" clId="{22F7D372-F4C8-4E43-9360-CD770B8FE9EF}" dt="2025-02-27T15:38:23.157" v="1505"/>
          <ac:spMkLst>
            <pc:docMk/>
            <pc:sldMk cId="2368783529" sldId="287"/>
            <ac:spMk id="2" creationId="{6F3173FF-6BCB-C4B0-8CE9-212A58105806}"/>
          </ac:spMkLst>
        </pc:spChg>
        <pc:spChg chg="mod">
          <ac:chgData name="selshya jemima" userId="93305df43d74e794" providerId="LiveId" clId="{22F7D372-F4C8-4E43-9360-CD770B8FE9EF}" dt="2025-02-27T15:38:07.704" v="1502"/>
          <ac:spMkLst>
            <pc:docMk/>
            <pc:sldMk cId="2368783529" sldId="287"/>
            <ac:spMk id="4" creationId="{AE2DFCBB-4360-2110-2424-8C10A118A2AD}"/>
          </ac:spMkLst>
        </pc:spChg>
        <pc:spChg chg="add mod">
          <ac:chgData name="selshya jemima" userId="93305df43d74e794" providerId="LiveId" clId="{22F7D372-F4C8-4E43-9360-CD770B8FE9EF}" dt="2025-02-27T16:17:28.290" v="1569" actId="1076"/>
          <ac:spMkLst>
            <pc:docMk/>
            <pc:sldMk cId="2368783529" sldId="287"/>
            <ac:spMk id="19" creationId="{D4036323-CFEA-DAFF-B22D-45C72A825B25}"/>
          </ac:spMkLst>
        </pc:spChg>
        <pc:spChg chg="add mod">
          <ac:chgData name="selshya jemima" userId="93305df43d74e794" providerId="LiveId" clId="{22F7D372-F4C8-4E43-9360-CD770B8FE9EF}" dt="2025-02-27T16:17:28.290" v="1569" actId="1076"/>
          <ac:spMkLst>
            <pc:docMk/>
            <pc:sldMk cId="2368783529" sldId="287"/>
            <ac:spMk id="20" creationId="{A4FD0297-26D3-EAAC-24F5-0D6BB2255A59}"/>
          </ac:spMkLst>
        </pc:spChg>
        <pc:picChg chg="mod modCrop">
          <ac:chgData name="selshya jemima" userId="93305df43d74e794" providerId="LiveId" clId="{22F7D372-F4C8-4E43-9360-CD770B8FE9EF}" dt="2025-02-27T15:25:14.974" v="1480" actId="18131"/>
          <ac:picMkLst>
            <pc:docMk/>
            <pc:sldMk cId="2368783529" sldId="287"/>
            <ac:picMk id="3" creationId="{904AB974-7337-78A3-D683-C0052C40EA06}"/>
          </ac:picMkLst>
        </pc:picChg>
        <pc:picChg chg="add mod">
          <ac:chgData name="selshya jemima" userId="93305df43d74e794" providerId="LiveId" clId="{22F7D372-F4C8-4E43-9360-CD770B8FE9EF}" dt="2025-02-27T15:38:07.479" v="1501" actId="14826"/>
          <ac:picMkLst>
            <pc:docMk/>
            <pc:sldMk cId="2368783529" sldId="287"/>
            <ac:picMk id="6" creationId="{066E42F6-D956-D5C0-5826-CCE45FFE34D2}"/>
          </ac:picMkLst>
        </pc:picChg>
        <pc:picChg chg="del">
          <ac:chgData name="selshya jemima" userId="93305df43d74e794" providerId="LiveId" clId="{22F7D372-F4C8-4E43-9360-CD770B8FE9EF}" dt="2025-02-27T15:18:25.380" v="1466" actId="21"/>
          <ac:picMkLst>
            <pc:docMk/>
            <pc:sldMk cId="2368783529" sldId="287"/>
            <ac:picMk id="8" creationId="{EA513523-890E-719F-1ABE-E7C3BA8E6828}"/>
          </ac:picMkLst>
        </pc:picChg>
        <pc:picChg chg="del">
          <ac:chgData name="selshya jemima" userId="93305df43d74e794" providerId="LiveId" clId="{22F7D372-F4C8-4E43-9360-CD770B8FE9EF}" dt="2025-02-27T15:18:40.339" v="1468" actId="21"/>
          <ac:picMkLst>
            <pc:docMk/>
            <pc:sldMk cId="2368783529" sldId="287"/>
            <ac:picMk id="10" creationId="{4CDA72C4-6128-E91E-8040-14C9D72EDE85}"/>
          </ac:picMkLst>
        </pc:picChg>
        <pc:picChg chg="mod">
          <ac:chgData name="selshya jemima" userId="93305df43d74e794" providerId="LiveId" clId="{22F7D372-F4C8-4E43-9360-CD770B8FE9EF}" dt="2025-02-27T15:38:35.662" v="1512" actId="14826"/>
          <ac:picMkLst>
            <pc:docMk/>
            <pc:sldMk cId="2368783529" sldId="287"/>
            <ac:picMk id="14" creationId="{0FD68548-E90F-DF1C-7176-814C561BE709}"/>
          </ac:picMkLst>
        </pc:picChg>
        <pc:picChg chg="add mod">
          <ac:chgData name="selshya jemima" userId="93305df43d74e794" providerId="LiveId" clId="{22F7D372-F4C8-4E43-9360-CD770B8FE9EF}" dt="2025-02-27T15:38:06.759" v="1498" actId="14826"/>
          <ac:picMkLst>
            <pc:docMk/>
            <pc:sldMk cId="2368783529" sldId="287"/>
            <ac:picMk id="15" creationId="{59790750-0CF6-ADC2-BB82-F791A71C7CBD}"/>
          </ac:picMkLst>
        </pc:picChg>
        <pc:picChg chg="mod">
          <ac:chgData name="selshya jemima" userId="93305df43d74e794" providerId="LiveId" clId="{22F7D372-F4C8-4E43-9360-CD770B8FE9EF}" dt="2025-02-27T15:38:08.606" v="1503" actId="14826"/>
          <ac:picMkLst>
            <pc:docMk/>
            <pc:sldMk cId="2368783529" sldId="287"/>
            <ac:picMk id="16" creationId="{937CB96E-7619-4520-96AA-7D28717F99A2}"/>
          </ac:picMkLst>
        </pc:picChg>
        <pc:picChg chg="add mod">
          <ac:chgData name="selshya jemima" userId="93305df43d74e794" providerId="LiveId" clId="{22F7D372-F4C8-4E43-9360-CD770B8FE9EF}" dt="2025-02-27T15:33:23.627" v="1482"/>
          <ac:picMkLst>
            <pc:docMk/>
            <pc:sldMk cId="2368783529" sldId="287"/>
            <ac:picMk id="17" creationId="{0191F2E4-0704-A020-38EC-7E356AA933CE}"/>
          </ac:picMkLst>
        </pc:picChg>
        <pc:picChg chg="add">
          <ac:chgData name="selshya jemima" userId="93305df43d74e794" providerId="LiveId" clId="{22F7D372-F4C8-4E43-9360-CD770B8FE9EF}" dt="2025-02-27T15:33:41.210" v="1483"/>
          <ac:picMkLst>
            <pc:docMk/>
            <pc:sldMk cId="2368783529" sldId="287"/>
            <ac:picMk id="18" creationId="{10E43F90-B9BE-BEAB-A7AE-AED4D50A142B}"/>
          </ac:picMkLst>
        </pc:picChg>
        <pc:picChg chg="add mod">
          <ac:chgData name="selshya jemima" userId="93305df43d74e794" providerId="LiveId" clId="{22F7D372-F4C8-4E43-9360-CD770B8FE9EF}" dt="2025-02-27T16:17:28.290" v="1569" actId="1076"/>
          <ac:picMkLst>
            <pc:docMk/>
            <pc:sldMk cId="2368783529" sldId="287"/>
            <ac:picMk id="22" creationId="{679297E4-02FF-C16B-40BD-D052FAD34D9E}"/>
          </ac:picMkLst>
        </pc:picChg>
        <pc:picChg chg="add mod">
          <ac:chgData name="selshya jemima" userId="93305df43d74e794" providerId="LiveId" clId="{22F7D372-F4C8-4E43-9360-CD770B8FE9EF}" dt="2025-02-27T16:17:28.290" v="1569" actId="1076"/>
          <ac:picMkLst>
            <pc:docMk/>
            <pc:sldMk cId="2368783529" sldId="287"/>
            <ac:picMk id="23" creationId="{A8E11323-A2C5-E072-C669-F866EAB5A4A7}"/>
          </ac:picMkLst>
        </pc:picChg>
        <pc:cxnChg chg="add mod">
          <ac:chgData name="selshya jemima" userId="93305df43d74e794" providerId="LiveId" clId="{22F7D372-F4C8-4E43-9360-CD770B8FE9EF}" dt="2025-02-27T16:17:28.290" v="1569" actId="1076"/>
          <ac:cxnSpMkLst>
            <pc:docMk/>
            <pc:sldMk cId="2368783529" sldId="287"/>
            <ac:cxnSpMk id="21" creationId="{5CCAB169-BD41-3CBF-3B0C-FBA377E9BB43}"/>
          </ac:cxnSpMkLst>
        </pc:cxnChg>
      </pc:sldChg>
      <pc:sldChg chg="addSp modSp add mod">
        <pc:chgData name="selshya jemima" userId="93305df43d74e794" providerId="LiveId" clId="{22F7D372-F4C8-4E43-9360-CD770B8FE9EF}" dt="2025-02-27T17:20:10.072" v="1649" actId="18131"/>
        <pc:sldMkLst>
          <pc:docMk/>
          <pc:sldMk cId="2815977803" sldId="288"/>
        </pc:sldMkLst>
        <pc:spChg chg="mod">
          <ac:chgData name="selshya jemima" userId="93305df43d74e794" providerId="LiveId" clId="{22F7D372-F4C8-4E43-9360-CD770B8FE9EF}" dt="2025-02-27T16:20:43.413" v="1574" actId="20577"/>
          <ac:spMkLst>
            <pc:docMk/>
            <pc:sldMk cId="2815977803" sldId="288"/>
            <ac:spMk id="2" creationId="{D79986EC-F945-375D-22D9-ABBDCD7EF480}"/>
          </ac:spMkLst>
        </pc:spChg>
        <pc:spChg chg="mod">
          <ac:chgData name="selshya jemima" userId="93305df43d74e794" providerId="LiveId" clId="{22F7D372-F4C8-4E43-9360-CD770B8FE9EF}" dt="2025-02-27T16:15:44.277" v="1562" actId="20577"/>
          <ac:spMkLst>
            <pc:docMk/>
            <pc:sldMk cId="2815977803" sldId="288"/>
            <ac:spMk id="4" creationId="{2FDCE115-E13E-B59A-24F9-6E9DEF2EFF58}"/>
          </ac:spMkLst>
        </pc:spChg>
        <pc:spChg chg="add mod">
          <ac:chgData name="selshya jemima" userId="93305df43d74e794" providerId="LiveId" clId="{22F7D372-F4C8-4E43-9360-CD770B8FE9EF}" dt="2025-02-27T17:17:38.447" v="1646" actId="1076"/>
          <ac:spMkLst>
            <pc:docMk/>
            <pc:sldMk cId="2815977803" sldId="288"/>
            <ac:spMk id="5" creationId="{21399557-3CA9-DCCE-2FEB-AB3E95B5AF1B}"/>
          </ac:spMkLst>
        </pc:spChg>
        <pc:spChg chg="add mod">
          <ac:chgData name="selshya jemima" userId="93305df43d74e794" providerId="LiveId" clId="{22F7D372-F4C8-4E43-9360-CD770B8FE9EF}" dt="2025-02-27T17:17:38.447" v="1646" actId="1076"/>
          <ac:spMkLst>
            <pc:docMk/>
            <pc:sldMk cId="2815977803" sldId="288"/>
            <ac:spMk id="8" creationId="{1344C017-3365-1956-1AFB-8C9D8994E60F}"/>
          </ac:spMkLst>
        </pc:spChg>
        <pc:picChg chg="mod modCrop">
          <ac:chgData name="selshya jemima" userId="93305df43d74e794" providerId="LiveId" clId="{22F7D372-F4C8-4E43-9360-CD770B8FE9EF}" dt="2025-02-27T17:20:10.072" v="1649" actId="18131"/>
          <ac:picMkLst>
            <pc:docMk/>
            <pc:sldMk cId="2815977803" sldId="288"/>
            <ac:picMk id="3" creationId="{861B2C0C-ADC0-275F-474C-659138171B13}"/>
          </ac:picMkLst>
        </pc:picChg>
        <pc:picChg chg="mod">
          <ac:chgData name="selshya jemima" userId="93305df43d74e794" providerId="LiveId" clId="{22F7D372-F4C8-4E43-9360-CD770B8FE9EF}" dt="2025-02-27T16:13:49.216" v="1525" actId="1076"/>
          <ac:picMkLst>
            <pc:docMk/>
            <pc:sldMk cId="2815977803" sldId="288"/>
            <ac:picMk id="6" creationId="{63B53A2B-387F-9F42-F03F-4E1D6DBBD400}"/>
          </ac:picMkLst>
        </pc:picChg>
        <pc:picChg chg="add mod">
          <ac:chgData name="selshya jemima" userId="93305df43d74e794" providerId="LiveId" clId="{22F7D372-F4C8-4E43-9360-CD770B8FE9EF}" dt="2025-02-27T17:17:38.447" v="1646" actId="1076"/>
          <ac:picMkLst>
            <pc:docMk/>
            <pc:sldMk cId="2815977803" sldId="288"/>
            <ac:picMk id="13" creationId="{712BA210-B297-B729-27D0-994F215FD2B5}"/>
          </ac:picMkLst>
        </pc:picChg>
        <pc:picChg chg="mod">
          <ac:chgData name="selshya jemima" userId="93305df43d74e794" providerId="LiveId" clId="{22F7D372-F4C8-4E43-9360-CD770B8FE9EF}" dt="2025-02-27T16:15:59.788" v="1563" actId="14826"/>
          <ac:picMkLst>
            <pc:docMk/>
            <pc:sldMk cId="2815977803" sldId="288"/>
            <ac:picMk id="14" creationId="{A4B27142-B467-74DA-2AD3-995BBCB33B78}"/>
          </ac:picMkLst>
        </pc:picChg>
        <pc:picChg chg="mod">
          <ac:chgData name="selshya jemima" userId="93305df43d74e794" providerId="LiveId" clId="{22F7D372-F4C8-4E43-9360-CD770B8FE9EF}" dt="2025-02-27T16:16:12.020" v="1564" actId="14826"/>
          <ac:picMkLst>
            <pc:docMk/>
            <pc:sldMk cId="2815977803" sldId="288"/>
            <ac:picMk id="15" creationId="{97A63501-8782-E5E3-6AA0-B304C2BF6A04}"/>
          </ac:picMkLst>
        </pc:picChg>
        <pc:picChg chg="mod">
          <ac:chgData name="selshya jemima" userId="93305df43d74e794" providerId="LiveId" clId="{22F7D372-F4C8-4E43-9360-CD770B8FE9EF}" dt="2025-02-27T16:13:27.549" v="1522" actId="1076"/>
          <ac:picMkLst>
            <pc:docMk/>
            <pc:sldMk cId="2815977803" sldId="288"/>
            <ac:picMk id="16" creationId="{F6D10483-A2EA-1119-4359-AFF1E6687701}"/>
          </ac:picMkLst>
        </pc:picChg>
        <pc:picChg chg="add mod">
          <ac:chgData name="selshya jemima" userId="93305df43d74e794" providerId="LiveId" clId="{22F7D372-F4C8-4E43-9360-CD770B8FE9EF}" dt="2025-02-27T17:17:38.447" v="1646" actId="1076"/>
          <ac:picMkLst>
            <pc:docMk/>
            <pc:sldMk cId="2815977803" sldId="288"/>
            <ac:picMk id="17" creationId="{03624D3A-A8F1-30F2-B3BB-695F49464685}"/>
          </ac:picMkLst>
        </pc:picChg>
        <pc:cxnChg chg="add mod">
          <ac:chgData name="selshya jemima" userId="93305df43d74e794" providerId="LiveId" clId="{22F7D372-F4C8-4E43-9360-CD770B8FE9EF}" dt="2025-02-27T17:17:38.447" v="1646" actId="1076"/>
          <ac:cxnSpMkLst>
            <pc:docMk/>
            <pc:sldMk cId="2815977803" sldId="288"/>
            <ac:cxnSpMk id="10" creationId="{4CF20178-043D-438B-1D82-AC135DDF1CAA}"/>
          </ac:cxnSpMkLst>
        </pc:cxnChg>
      </pc:sldChg>
      <pc:sldChg chg="new del">
        <pc:chgData name="selshya jemima" userId="93305df43d74e794" providerId="LiveId" clId="{22F7D372-F4C8-4E43-9360-CD770B8FE9EF}" dt="2025-02-27T16:11:19.890" v="1515" actId="2696"/>
        <pc:sldMkLst>
          <pc:docMk/>
          <pc:sldMk cId="270346751" sldId="289"/>
        </pc:sldMkLst>
      </pc:sldChg>
      <pc:sldChg chg="addSp modSp add mod">
        <pc:chgData name="selshya jemima" userId="93305df43d74e794" providerId="LiveId" clId="{22F7D372-F4C8-4E43-9360-CD770B8FE9EF}" dt="2025-02-27T17:31:06.731" v="1720" actId="1076"/>
        <pc:sldMkLst>
          <pc:docMk/>
          <pc:sldMk cId="2621936084" sldId="289"/>
        </pc:sldMkLst>
        <pc:spChg chg="mod">
          <ac:chgData name="selshya jemima" userId="93305df43d74e794" providerId="LiveId" clId="{22F7D372-F4C8-4E43-9360-CD770B8FE9EF}" dt="2025-02-27T17:14:13.332" v="1576"/>
          <ac:spMkLst>
            <pc:docMk/>
            <pc:sldMk cId="2621936084" sldId="289"/>
            <ac:spMk id="2" creationId="{8A501B1D-483B-0B08-FAD8-AB7041818CE4}"/>
          </ac:spMkLst>
        </pc:spChg>
        <pc:spChg chg="mod">
          <ac:chgData name="selshya jemima" userId="93305df43d74e794" providerId="LiveId" clId="{22F7D372-F4C8-4E43-9360-CD770B8FE9EF}" dt="2025-02-27T17:16:14.372" v="1636" actId="20577"/>
          <ac:spMkLst>
            <pc:docMk/>
            <pc:sldMk cId="2621936084" sldId="289"/>
            <ac:spMk id="4" creationId="{D5A3DE1F-5FED-D582-1937-F19CD5942CA6}"/>
          </ac:spMkLst>
        </pc:spChg>
        <pc:spChg chg="add mod">
          <ac:chgData name="selshya jemima" userId="93305df43d74e794" providerId="LiveId" clId="{22F7D372-F4C8-4E43-9360-CD770B8FE9EF}" dt="2025-02-27T17:31:06.731" v="1720" actId="1076"/>
          <ac:spMkLst>
            <pc:docMk/>
            <pc:sldMk cId="2621936084" sldId="289"/>
            <ac:spMk id="8" creationId="{4E0FFAD9-4B22-6226-6079-9AB19BA5A53C}"/>
          </ac:spMkLst>
        </pc:spChg>
        <pc:spChg chg="add mod">
          <ac:chgData name="selshya jemima" userId="93305df43d74e794" providerId="LiveId" clId="{22F7D372-F4C8-4E43-9360-CD770B8FE9EF}" dt="2025-02-27T17:31:06.731" v="1720" actId="1076"/>
          <ac:spMkLst>
            <pc:docMk/>
            <pc:sldMk cId="2621936084" sldId="289"/>
            <ac:spMk id="10" creationId="{F3BF2BFE-7BF4-9D93-D477-083E297F4455}"/>
          </ac:spMkLst>
        </pc:spChg>
        <pc:picChg chg="mod">
          <ac:chgData name="selshya jemima" userId="93305df43d74e794" providerId="LiveId" clId="{22F7D372-F4C8-4E43-9360-CD770B8FE9EF}" dt="2025-02-27T17:15:08.689" v="1577" actId="14826"/>
          <ac:picMkLst>
            <pc:docMk/>
            <pc:sldMk cId="2621936084" sldId="289"/>
            <ac:picMk id="6" creationId="{B359C416-F16A-5AC6-9EC3-F09E0BCC014E}"/>
          </ac:picMkLst>
        </pc:picChg>
        <pc:picChg chg="mod">
          <ac:chgData name="selshya jemima" userId="93305df43d74e794" providerId="LiveId" clId="{22F7D372-F4C8-4E43-9360-CD770B8FE9EF}" dt="2025-02-27T17:16:33.992" v="1639" actId="1076"/>
          <ac:picMkLst>
            <pc:docMk/>
            <pc:sldMk cId="2621936084" sldId="289"/>
            <ac:picMk id="14" creationId="{516C933F-8BB6-182B-A918-44B97712A49D}"/>
          </ac:picMkLst>
        </pc:picChg>
        <pc:picChg chg="mod">
          <ac:chgData name="selshya jemima" userId="93305df43d74e794" providerId="LiveId" clId="{22F7D372-F4C8-4E43-9360-CD770B8FE9EF}" dt="2025-02-27T17:16:48.872" v="1642" actId="1076"/>
          <ac:picMkLst>
            <pc:docMk/>
            <pc:sldMk cId="2621936084" sldId="289"/>
            <ac:picMk id="15" creationId="{DBEE6BF5-3F8C-C017-103F-0F56FCEE3A1D}"/>
          </ac:picMkLst>
        </pc:picChg>
        <pc:picChg chg="mod">
          <ac:chgData name="selshya jemima" userId="93305df43d74e794" providerId="LiveId" clId="{22F7D372-F4C8-4E43-9360-CD770B8FE9EF}" dt="2025-02-27T17:15:21.121" v="1578" actId="14826"/>
          <ac:picMkLst>
            <pc:docMk/>
            <pc:sldMk cId="2621936084" sldId="289"/>
            <ac:picMk id="16" creationId="{EDACE89C-7158-DB15-E251-6EF1F95A284A}"/>
          </ac:picMkLst>
        </pc:picChg>
        <pc:picChg chg="add mod">
          <ac:chgData name="selshya jemima" userId="93305df43d74e794" providerId="LiveId" clId="{22F7D372-F4C8-4E43-9360-CD770B8FE9EF}" dt="2025-02-27T17:31:06.731" v="1720" actId="1076"/>
          <ac:picMkLst>
            <pc:docMk/>
            <pc:sldMk cId="2621936084" sldId="289"/>
            <ac:picMk id="17" creationId="{8F5EE328-4927-B5C9-269E-EEE2042A1BE2}"/>
          </ac:picMkLst>
        </pc:picChg>
        <pc:picChg chg="add mod">
          <ac:chgData name="selshya jemima" userId="93305df43d74e794" providerId="LiveId" clId="{22F7D372-F4C8-4E43-9360-CD770B8FE9EF}" dt="2025-02-27T17:31:06.731" v="1720" actId="1076"/>
          <ac:picMkLst>
            <pc:docMk/>
            <pc:sldMk cId="2621936084" sldId="289"/>
            <ac:picMk id="18" creationId="{1D9AF6E1-D1C0-84E1-9CCD-5A223ED2735C}"/>
          </ac:picMkLst>
        </pc:picChg>
        <pc:cxnChg chg="mod">
          <ac:chgData name="selshya jemima" userId="93305df43d74e794" providerId="LiveId" clId="{22F7D372-F4C8-4E43-9360-CD770B8FE9EF}" dt="2025-02-27T17:18:04.036" v="1648" actId="14100"/>
          <ac:cxnSpMkLst>
            <pc:docMk/>
            <pc:sldMk cId="2621936084" sldId="289"/>
            <ac:cxnSpMk id="9" creationId="{9AC6FD3C-BB6F-51CD-58C0-18382140838C}"/>
          </ac:cxnSpMkLst>
        </pc:cxnChg>
        <pc:cxnChg chg="add mod">
          <ac:chgData name="selshya jemima" userId="93305df43d74e794" providerId="LiveId" clId="{22F7D372-F4C8-4E43-9360-CD770B8FE9EF}" dt="2025-02-27T17:31:06.731" v="1720" actId="1076"/>
          <ac:cxnSpMkLst>
            <pc:docMk/>
            <pc:sldMk cId="2621936084" sldId="289"/>
            <ac:cxnSpMk id="13" creationId="{7745EAE8-5067-7441-EFFD-B6B054389059}"/>
          </ac:cxnSpMkLst>
        </pc:cxnChg>
      </pc:sldChg>
      <pc:sldChg chg="addSp delSp modSp add mod">
        <pc:chgData name="selshya jemima" userId="93305df43d74e794" providerId="LiveId" clId="{22F7D372-F4C8-4E43-9360-CD770B8FE9EF}" dt="2025-02-27T17:38:33.281" v="1832" actId="1076"/>
        <pc:sldMkLst>
          <pc:docMk/>
          <pc:sldMk cId="4176028875" sldId="290"/>
        </pc:sldMkLst>
        <pc:spChg chg="mod">
          <ac:chgData name="selshya jemima" userId="93305df43d74e794" providerId="LiveId" clId="{22F7D372-F4C8-4E43-9360-CD770B8FE9EF}" dt="2025-02-27T17:21:54.271" v="1651"/>
          <ac:spMkLst>
            <pc:docMk/>
            <pc:sldMk cId="4176028875" sldId="290"/>
            <ac:spMk id="2" creationId="{88332947-C8A3-BAF8-B8E8-615A14FB2F80}"/>
          </ac:spMkLst>
        </pc:spChg>
        <pc:spChg chg="mod">
          <ac:chgData name="selshya jemima" userId="93305df43d74e794" providerId="LiveId" clId="{22F7D372-F4C8-4E43-9360-CD770B8FE9EF}" dt="2025-02-27T17:29:50.661" v="1715" actId="20577"/>
          <ac:spMkLst>
            <pc:docMk/>
            <pc:sldMk cId="4176028875" sldId="290"/>
            <ac:spMk id="4" creationId="{01979B52-7333-723C-DAF1-EA0BE97BCF75}"/>
          </ac:spMkLst>
        </pc:spChg>
        <pc:spChg chg="add mod">
          <ac:chgData name="selshya jemima" userId="93305df43d74e794" providerId="LiveId" clId="{22F7D372-F4C8-4E43-9360-CD770B8FE9EF}" dt="2025-02-27T17:38:33.281" v="1832" actId="1076"/>
          <ac:spMkLst>
            <pc:docMk/>
            <pc:sldMk cId="4176028875" sldId="290"/>
            <ac:spMk id="5" creationId="{9B4A997E-019E-EC1E-031B-6E1E1A513FA9}"/>
          </ac:spMkLst>
        </pc:spChg>
        <pc:spChg chg="add mod">
          <ac:chgData name="selshya jemima" userId="93305df43d74e794" providerId="LiveId" clId="{22F7D372-F4C8-4E43-9360-CD770B8FE9EF}" dt="2025-02-27T17:38:33.281" v="1832" actId="1076"/>
          <ac:spMkLst>
            <pc:docMk/>
            <pc:sldMk cId="4176028875" sldId="290"/>
            <ac:spMk id="8" creationId="{810B78B8-5135-D36C-05E2-4ECDF07C90C9}"/>
          </ac:spMkLst>
        </pc:spChg>
        <pc:picChg chg="mod">
          <ac:chgData name="selshya jemima" userId="93305df43d74e794" providerId="LiveId" clId="{22F7D372-F4C8-4E43-9360-CD770B8FE9EF}" dt="2025-02-27T17:22:17.737" v="1654" actId="1076"/>
          <ac:picMkLst>
            <pc:docMk/>
            <pc:sldMk cId="4176028875" sldId="290"/>
            <ac:picMk id="6" creationId="{DD81E53A-0909-1024-990B-D2743137DD89}"/>
          </ac:picMkLst>
        </pc:picChg>
        <pc:picChg chg="add mod">
          <ac:chgData name="selshya jemima" userId="93305df43d74e794" providerId="LiveId" clId="{22F7D372-F4C8-4E43-9360-CD770B8FE9EF}" dt="2025-02-27T17:38:33.281" v="1832" actId="1076"/>
          <ac:picMkLst>
            <pc:docMk/>
            <pc:sldMk cId="4176028875" sldId="290"/>
            <ac:picMk id="10" creationId="{6DC98D2D-7B65-B89B-30EA-788780756D76}"/>
          </ac:picMkLst>
        </pc:picChg>
        <pc:picChg chg="add mod">
          <ac:chgData name="selshya jemima" userId="93305df43d74e794" providerId="LiveId" clId="{22F7D372-F4C8-4E43-9360-CD770B8FE9EF}" dt="2025-02-27T17:38:33.281" v="1832" actId="1076"/>
          <ac:picMkLst>
            <pc:docMk/>
            <pc:sldMk cId="4176028875" sldId="290"/>
            <ac:picMk id="13" creationId="{A021A54F-D388-9E65-3BA7-E5E9605587FB}"/>
          </ac:picMkLst>
        </pc:picChg>
        <pc:picChg chg="mod">
          <ac:chgData name="selshya jemima" userId="93305df43d74e794" providerId="LiveId" clId="{22F7D372-F4C8-4E43-9360-CD770B8FE9EF}" dt="2025-02-27T17:29:26.039" v="1711" actId="1076"/>
          <ac:picMkLst>
            <pc:docMk/>
            <pc:sldMk cId="4176028875" sldId="290"/>
            <ac:picMk id="14" creationId="{51DCA5ED-BE2B-0C28-F414-EE2E35289847}"/>
          </ac:picMkLst>
        </pc:picChg>
        <pc:picChg chg="mod">
          <ac:chgData name="selshya jemima" userId="93305df43d74e794" providerId="LiveId" clId="{22F7D372-F4C8-4E43-9360-CD770B8FE9EF}" dt="2025-02-27T17:29:43.641" v="1714" actId="1076"/>
          <ac:picMkLst>
            <pc:docMk/>
            <pc:sldMk cId="4176028875" sldId="290"/>
            <ac:picMk id="15" creationId="{8BD5178B-841C-7A8D-05FE-5CD3917E557B}"/>
          </ac:picMkLst>
        </pc:picChg>
        <pc:picChg chg="mod">
          <ac:chgData name="selshya jemima" userId="93305df43d74e794" providerId="LiveId" clId="{22F7D372-F4C8-4E43-9360-CD770B8FE9EF}" dt="2025-02-27T17:23:04.517" v="1661" actId="1076"/>
          <ac:picMkLst>
            <pc:docMk/>
            <pc:sldMk cId="4176028875" sldId="290"/>
            <ac:picMk id="16" creationId="{CB5EEF8E-30BB-DD77-882E-FDA6620240BD}"/>
          </ac:picMkLst>
        </pc:picChg>
        <pc:cxnChg chg="del">
          <ac:chgData name="selshya jemima" userId="93305df43d74e794" providerId="LiveId" clId="{22F7D372-F4C8-4E43-9360-CD770B8FE9EF}" dt="2025-02-27T17:31:18.818" v="1721" actId="21"/>
          <ac:cxnSpMkLst>
            <pc:docMk/>
            <pc:sldMk cId="4176028875" sldId="290"/>
            <ac:cxnSpMk id="9" creationId="{44044264-328E-B6C8-F965-AB4AD95C225A}"/>
          </ac:cxnSpMkLst>
        </pc:cxnChg>
      </pc:sldChg>
      <pc:sldChg chg="addSp delSp modSp add mod ord modTransition">
        <pc:chgData name="selshya jemima" userId="93305df43d74e794" providerId="LiveId" clId="{22F7D372-F4C8-4E43-9360-CD770B8FE9EF}" dt="2025-02-27T17:41:01.199" v="1845" actId="1076"/>
        <pc:sldMkLst>
          <pc:docMk/>
          <pc:sldMk cId="268485691" sldId="291"/>
        </pc:sldMkLst>
        <pc:spChg chg="add del mod">
          <ac:chgData name="selshya jemima" userId="93305df43d74e794" providerId="LiveId" clId="{22F7D372-F4C8-4E43-9360-CD770B8FE9EF}" dt="2025-02-27T17:40:32.665" v="1842" actId="21"/>
          <ac:spMkLst>
            <pc:docMk/>
            <pc:sldMk cId="268485691" sldId="291"/>
            <ac:spMk id="2" creationId="{F07788FE-355C-5FA6-9633-3AEDEDA2B46D}"/>
          </ac:spMkLst>
        </pc:spChg>
        <pc:spChg chg="add del mod">
          <ac:chgData name="selshya jemima" userId="93305df43d74e794" providerId="LiveId" clId="{22F7D372-F4C8-4E43-9360-CD770B8FE9EF}" dt="2025-02-27T17:40:32.665" v="1842" actId="21"/>
          <ac:spMkLst>
            <pc:docMk/>
            <pc:sldMk cId="268485691" sldId="291"/>
            <ac:spMk id="3" creationId="{E70AB306-30B4-94D5-F526-1B2CA513FC1F}"/>
          </ac:spMkLst>
        </pc:spChg>
        <pc:spChg chg="mod">
          <ac:chgData name="selshya jemima" userId="93305df43d74e794" providerId="LiveId" clId="{22F7D372-F4C8-4E43-9360-CD770B8FE9EF}" dt="2025-02-27T17:37:44.505" v="1826" actId="947"/>
          <ac:spMkLst>
            <pc:docMk/>
            <pc:sldMk cId="268485691" sldId="291"/>
            <ac:spMk id="7" creationId="{1DE4A464-C220-213E-2B28-04A6D4E492B0}"/>
          </ac:spMkLst>
        </pc:spChg>
        <pc:spChg chg="mod">
          <ac:chgData name="selshya jemima" userId="93305df43d74e794" providerId="LiveId" clId="{22F7D372-F4C8-4E43-9360-CD770B8FE9EF}" dt="2025-02-27T17:37:54.085" v="1827" actId="947"/>
          <ac:spMkLst>
            <pc:docMk/>
            <pc:sldMk cId="268485691" sldId="291"/>
            <ac:spMk id="8" creationId="{8B2273AE-D922-C15D-F750-A115E62B4400}"/>
          </ac:spMkLst>
        </pc:spChg>
        <pc:spChg chg="del">
          <ac:chgData name="selshya jemima" userId="93305df43d74e794" providerId="LiveId" clId="{22F7D372-F4C8-4E43-9360-CD770B8FE9EF}" dt="2025-02-27T17:37:06.182" v="1807" actId="21"/>
          <ac:spMkLst>
            <pc:docMk/>
            <pc:sldMk cId="268485691" sldId="291"/>
            <ac:spMk id="9" creationId="{8D34ED0A-3826-3005-5872-92BEB7279898}"/>
          </ac:spMkLst>
        </pc:spChg>
        <pc:spChg chg="del">
          <ac:chgData name="selshya jemima" userId="93305df43d74e794" providerId="LiveId" clId="{22F7D372-F4C8-4E43-9360-CD770B8FE9EF}" dt="2025-02-27T17:37:10.334" v="1808" actId="21"/>
          <ac:spMkLst>
            <pc:docMk/>
            <pc:sldMk cId="268485691" sldId="291"/>
            <ac:spMk id="10" creationId="{3673BD03-16EE-A541-04A2-339B27CD5B5B}"/>
          </ac:spMkLst>
        </pc:spChg>
        <pc:spChg chg="add mod">
          <ac:chgData name="selshya jemima" userId="93305df43d74e794" providerId="LiveId" clId="{22F7D372-F4C8-4E43-9360-CD770B8FE9EF}" dt="2025-02-27T17:41:01.199" v="1845" actId="1076"/>
          <ac:spMkLst>
            <pc:docMk/>
            <pc:sldMk cId="268485691" sldId="291"/>
            <ac:spMk id="13" creationId="{5AC80643-1D60-497D-EC83-C7F945090F46}"/>
          </ac:spMkLst>
        </pc:spChg>
        <pc:spChg chg="add mod">
          <ac:chgData name="selshya jemima" userId="93305df43d74e794" providerId="LiveId" clId="{22F7D372-F4C8-4E43-9360-CD770B8FE9EF}" dt="2025-02-27T17:41:01.199" v="1845" actId="1076"/>
          <ac:spMkLst>
            <pc:docMk/>
            <pc:sldMk cId="268485691" sldId="291"/>
            <ac:spMk id="14" creationId="{6EE6CBDE-9FC9-BE23-97CC-D9360410E2D2}"/>
          </ac:spMkLst>
        </pc:spChg>
        <pc:spChg chg="del">
          <ac:chgData name="selshya jemima" userId="93305df43d74e794" providerId="LiveId" clId="{22F7D372-F4C8-4E43-9360-CD770B8FE9EF}" dt="2025-02-27T17:32:39.941" v="1727" actId="21"/>
          <ac:spMkLst>
            <pc:docMk/>
            <pc:sldMk cId="268485691" sldId="291"/>
            <ac:spMk id="15" creationId="{E96776A2-0229-DBAE-7CF5-222866E479F2}"/>
          </ac:spMkLst>
        </pc:spChg>
        <pc:picChg chg="add del mod">
          <ac:chgData name="selshya jemima" userId="93305df43d74e794" providerId="LiveId" clId="{22F7D372-F4C8-4E43-9360-CD770B8FE9EF}" dt="2025-02-27T17:40:32.665" v="1842" actId="21"/>
          <ac:picMkLst>
            <pc:docMk/>
            <pc:sldMk cId="268485691" sldId="291"/>
            <ac:picMk id="5" creationId="{6C8B93F3-DAC8-2739-2C48-6A8835C48268}"/>
          </ac:picMkLst>
        </pc:picChg>
        <pc:picChg chg="add del mod">
          <ac:chgData name="selshya jemima" userId="93305df43d74e794" providerId="LiveId" clId="{22F7D372-F4C8-4E43-9360-CD770B8FE9EF}" dt="2025-02-27T17:40:32.665" v="1842" actId="21"/>
          <ac:picMkLst>
            <pc:docMk/>
            <pc:sldMk cId="268485691" sldId="291"/>
            <ac:picMk id="12" creationId="{153AE0AD-C328-6D2B-B185-484F239B18BC}"/>
          </ac:picMkLst>
        </pc:picChg>
        <pc:picChg chg="add mod">
          <ac:chgData name="selshya jemima" userId="93305df43d74e794" providerId="LiveId" clId="{22F7D372-F4C8-4E43-9360-CD770B8FE9EF}" dt="2025-02-27T17:41:01.199" v="1845" actId="1076"/>
          <ac:picMkLst>
            <pc:docMk/>
            <pc:sldMk cId="268485691" sldId="291"/>
            <ac:picMk id="16" creationId="{0CC76F56-D64A-8EA4-F9AD-F08B27B77BE8}"/>
          </ac:picMkLst>
        </pc:picChg>
        <pc:picChg chg="add mod">
          <ac:chgData name="selshya jemima" userId="93305df43d74e794" providerId="LiveId" clId="{22F7D372-F4C8-4E43-9360-CD770B8FE9EF}" dt="2025-02-27T17:41:01.199" v="1845" actId="1076"/>
          <ac:picMkLst>
            <pc:docMk/>
            <pc:sldMk cId="268485691" sldId="291"/>
            <ac:picMk id="17" creationId="{97DE797C-6774-9F04-9837-89DE03D02BE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90DE9B-646E-4837-B8D2-AA93FBA3FDAA}"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158845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0DE9B-646E-4837-B8D2-AA93FBA3FDAA}"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18236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0DE9B-646E-4837-B8D2-AA93FBA3FDAA}"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85478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0DE9B-646E-4837-B8D2-AA93FBA3FDAA}"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27477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0DE9B-646E-4837-B8D2-AA93FBA3FDAA}"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87525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0DE9B-646E-4837-B8D2-AA93FBA3FDAA}"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260278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0DE9B-646E-4837-B8D2-AA93FBA3FDAA}" type="datetimeFigureOut">
              <a:rPr lang="en-IN" smtClean="0"/>
              <a:t>25-02-2025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425995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90DE9B-646E-4837-B8D2-AA93FBA3FDAA}" type="datetimeFigureOut">
              <a:rPr lang="en-IN" smtClean="0"/>
              <a:t>25-02-2025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206404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0DE9B-646E-4837-B8D2-AA93FBA3FDAA}" type="datetimeFigureOut">
              <a:rPr lang="en-IN" smtClean="0"/>
              <a:t>25-02-2025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96194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0DE9B-646E-4837-B8D2-AA93FBA3FDAA}"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10035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0DE9B-646E-4837-B8D2-AA93FBA3FDAA}"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E290B-2D19-485A-B816-D33AA0AD4090}" type="slidenum">
              <a:rPr lang="en-IN" smtClean="0"/>
              <a:t>‹#›</a:t>
            </a:fld>
            <a:endParaRPr lang="en-IN"/>
          </a:p>
        </p:txBody>
      </p:sp>
    </p:spTree>
    <p:extLst>
      <p:ext uri="{BB962C8B-B14F-4D97-AF65-F5344CB8AC3E}">
        <p14:creationId xmlns:p14="http://schemas.microsoft.com/office/powerpoint/2010/main" val="313240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0DE9B-646E-4837-B8D2-AA93FBA3FDAA}" type="datetimeFigureOut">
              <a:rPr lang="en-IN" smtClean="0"/>
              <a:t>25-02-2025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E290B-2D19-485A-B816-D33AA0AD4090}" type="slidenum">
              <a:rPr lang="en-IN" smtClean="0"/>
              <a:t>‹#›</a:t>
            </a:fld>
            <a:endParaRPr lang="en-IN"/>
          </a:p>
        </p:txBody>
      </p:sp>
    </p:spTree>
    <p:extLst>
      <p:ext uri="{BB962C8B-B14F-4D97-AF65-F5344CB8AC3E}">
        <p14:creationId xmlns:p14="http://schemas.microsoft.com/office/powerpoint/2010/main" val="27139677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325300"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2.wdp"/><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6.png"/><Relationship Id="rId9"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pxhere.com/en/photo/1325300" TargetMode="External"/><Relationship Id="rId7"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325300"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1325300"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1325300"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2.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2.wdp"/><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4D3D2-9183-E429-D396-0D374CF2B8AA}"/>
              </a:ext>
            </a:extLst>
          </p:cNvPr>
          <p:cNvSpPr txBox="1"/>
          <p:nvPr/>
        </p:nvSpPr>
        <p:spPr>
          <a:xfrm>
            <a:off x="2570040" y="669758"/>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pic>
        <p:nvPicPr>
          <p:cNvPr id="6" name="Picture 5">
            <a:extLst>
              <a:ext uri="{FF2B5EF4-FFF2-40B4-BE49-F238E27FC236}">
                <a16:creationId xmlns:a16="http://schemas.microsoft.com/office/drawing/2014/main" id="{439AB410-CBBD-CD2F-B6EC-0E035F13A038}"/>
              </a:ext>
            </a:extLst>
          </p:cNvPr>
          <p:cNvPicPr>
            <a:picLocks noChangeAspect="1"/>
          </p:cNvPicPr>
          <p:nvPr/>
        </p:nvPicPr>
        <p:blipFill>
          <a:blip r:embed="rId2">
            <a:alphaModFix amt="3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157" r="6157" b="27992"/>
          <a:stretch/>
        </p:blipFill>
        <p:spPr>
          <a:xfrm>
            <a:off x="-1" y="0"/>
            <a:ext cx="12192001" cy="6894094"/>
          </a:xfrm>
          <a:prstGeom prst="rect">
            <a:avLst/>
          </a:prstGeom>
        </p:spPr>
      </p:pic>
      <p:sp>
        <p:nvSpPr>
          <p:cNvPr id="7" name="TextBox 6">
            <a:extLst>
              <a:ext uri="{FF2B5EF4-FFF2-40B4-BE49-F238E27FC236}">
                <a16:creationId xmlns:a16="http://schemas.microsoft.com/office/drawing/2014/main" id="{83BC2592-0AD0-946E-698E-FCFF6F999229}"/>
              </a:ext>
            </a:extLst>
          </p:cNvPr>
          <p:cNvSpPr txBox="1"/>
          <p:nvPr/>
        </p:nvSpPr>
        <p:spPr>
          <a:xfrm>
            <a:off x="1427748" y="1285311"/>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DATASET</a:t>
            </a:r>
          </a:p>
        </p:txBody>
      </p:sp>
      <p:sp>
        <p:nvSpPr>
          <p:cNvPr id="8" name="TextBox 7">
            <a:extLst>
              <a:ext uri="{FF2B5EF4-FFF2-40B4-BE49-F238E27FC236}">
                <a16:creationId xmlns:a16="http://schemas.microsoft.com/office/drawing/2014/main" id="{8B51BC80-44BD-F99B-C45C-2A4DFCA0722E}"/>
              </a:ext>
            </a:extLst>
          </p:cNvPr>
          <p:cNvSpPr txBox="1"/>
          <p:nvPr/>
        </p:nvSpPr>
        <p:spPr>
          <a:xfrm>
            <a:off x="1427748" y="2309012"/>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ANALYSING</a:t>
            </a:r>
          </a:p>
        </p:txBody>
      </p:sp>
      <p:sp>
        <p:nvSpPr>
          <p:cNvPr id="9" name="TextBox 8">
            <a:extLst>
              <a:ext uri="{FF2B5EF4-FFF2-40B4-BE49-F238E27FC236}">
                <a16:creationId xmlns:a16="http://schemas.microsoft.com/office/drawing/2014/main" id="{008691B5-3C81-6577-2000-C4ABDEFD5349}"/>
              </a:ext>
            </a:extLst>
          </p:cNvPr>
          <p:cNvSpPr txBox="1"/>
          <p:nvPr/>
        </p:nvSpPr>
        <p:spPr>
          <a:xfrm>
            <a:off x="1548062" y="3332713"/>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USING</a:t>
            </a:r>
          </a:p>
        </p:txBody>
      </p:sp>
      <p:sp>
        <p:nvSpPr>
          <p:cNvPr id="10" name="TextBox 9">
            <a:extLst>
              <a:ext uri="{FF2B5EF4-FFF2-40B4-BE49-F238E27FC236}">
                <a16:creationId xmlns:a16="http://schemas.microsoft.com/office/drawing/2014/main" id="{84730FAC-8414-C89C-6B78-1422B1B5D4BA}"/>
              </a:ext>
            </a:extLst>
          </p:cNvPr>
          <p:cNvSpPr txBox="1"/>
          <p:nvPr/>
        </p:nvSpPr>
        <p:spPr>
          <a:xfrm>
            <a:off x="1548062" y="4356414"/>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SQL</a:t>
            </a:r>
          </a:p>
        </p:txBody>
      </p:sp>
      <p:pic>
        <p:nvPicPr>
          <p:cNvPr id="1034" name="Picture 10" descr="Vinyl Record Images | Free Photos, PNG Stickers, Wallpapers &amp; Backgrounds -  rawpixel">
            <a:extLst>
              <a:ext uri="{FF2B5EF4-FFF2-40B4-BE49-F238E27FC236}">
                <a16:creationId xmlns:a16="http://schemas.microsoft.com/office/drawing/2014/main" id="{557D9071-91DF-09D5-7309-A806E6A1BF66}"/>
              </a:ext>
            </a:extLst>
          </p:cNvPr>
          <p:cNvPicPr>
            <a:picLocks noChangeAspect="1" noChangeArrowheads="1"/>
          </p:cNvPicPr>
          <p:nvPr/>
        </p:nvPicPr>
        <p:blipFill>
          <a:blip r:embed="rId4">
            <a:alphaModFix amt="60000"/>
            <a:extLst>
              <a:ext uri="{BEBA8EAE-BF5A-486C-A8C5-ECC9F3942E4B}">
                <a14:imgProps xmlns:a14="http://schemas.microsoft.com/office/drawing/2010/main">
                  <a14:imgLayer r:embed="rId5">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1307928" y="3146658"/>
            <a:ext cx="5174076" cy="51740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inyl Record Images | Free Photos, PNG Stickers, Wallpapers &amp; Backgrounds -  rawpixel">
            <a:extLst>
              <a:ext uri="{FF2B5EF4-FFF2-40B4-BE49-F238E27FC236}">
                <a16:creationId xmlns:a16="http://schemas.microsoft.com/office/drawing/2014/main" id="{85814418-3610-80DF-5015-098EDF1E4F75}"/>
              </a:ext>
            </a:extLst>
          </p:cNvPr>
          <p:cNvPicPr>
            <a:picLocks noChangeAspect="1" noChangeArrowheads="1"/>
          </p:cNvPicPr>
          <p:nvPr/>
        </p:nvPicPr>
        <p:blipFill>
          <a:blip r:embed="rId4">
            <a:alphaModFix amt="60000"/>
            <a:extLst>
              <a:ext uri="{BEBA8EAE-BF5A-486C-A8C5-ECC9F3942E4B}">
                <a14:imgProps xmlns:a14="http://schemas.microsoft.com/office/drawing/2010/main">
                  <a14:imgLayer r:embed="rId5">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8958809" y="-1215703"/>
            <a:ext cx="5414209" cy="5414209"/>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6AFF35CD-54B6-13A7-9DFC-FBACD5D56AB0}"/>
              </a:ext>
            </a:extLst>
          </p:cNvPr>
          <p:cNvSpPr txBox="1">
            <a:spLocks/>
          </p:cNvSpPr>
          <p:nvPr/>
        </p:nvSpPr>
        <p:spPr>
          <a:xfrm>
            <a:off x="838199" y="8857325"/>
            <a:ext cx="10515600" cy="52201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900" dirty="0">
                <a:solidFill>
                  <a:schemeClr val="bg1"/>
                </a:solidFill>
                <a:latin typeface="Felix Titling" panose="04060505060202020A04" pitchFamily="82" charset="0"/>
              </a:rPr>
              <a:t>INTRODUCTION</a:t>
            </a:r>
          </a:p>
          <a:p>
            <a:pPr marL="0" indent="0" algn="just">
              <a:buFont typeface="Arial" panose="020B0604020202020204" pitchFamily="34" charset="0"/>
              <a:buNone/>
            </a:pPr>
            <a:endParaRPr lang="en-US" sz="24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Spotify is a digital music streaming service that provides users access to over 82 million songs, podcasts and audio books. </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Spotify is a perfect dataset to measure the popularity of songs against various music elements, across a large set of songs throughout the decades.</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In this project we will be </a:t>
            </a:r>
            <a:r>
              <a:rPr lang="en-US" sz="2000" dirty="0" err="1">
                <a:solidFill>
                  <a:schemeClr val="bg1"/>
                </a:solidFill>
                <a:latin typeface="Felix Titling" panose="04060505060202020A04" pitchFamily="82" charset="0"/>
              </a:rPr>
              <a:t>analysing</a:t>
            </a:r>
            <a:r>
              <a:rPr lang="en-US" sz="2000" dirty="0">
                <a:solidFill>
                  <a:schemeClr val="bg1"/>
                </a:solidFill>
                <a:latin typeface="Felix Titling" panose="04060505060202020A04" pitchFamily="82" charset="0"/>
              </a:rPr>
              <a:t> the Dynamic music landscape of 2023 through advanced SQL queries on the "Most Streamed Spotify Songs" dataset. </a:t>
            </a:r>
          </a:p>
          <a:p>
            <a:pPr marL="0" indent="0" algn="just">
              <a:buFont typeface="Arial" panose="020B0604020202020204" pitchFamily="34" charset="0"/>
              <a:buNone/>
            </a:pPr>
            <a:endParaRPr lang="en-IN" sz="2400" dirty="0">
              <a:solidFill>
                <a:schemeClr val="bg1"/>
              </a:solidFill>
              <a:latin typeface="Felix Titling" panose="04060505060202020A04" pitchFamily="82" charset="0"/>
            </a:endParaRPr>
          </a:p>
        </p:txBody>
      </p:sp>
    </p:spTree>
    <p:extLst>
      <p:ext uri="{BB962C8B-B14F-4D97-AF65-F5344CB8AC3E}">
        <p14:creationId xmlns:p14="http://schemas.microsoft.com/office/powerpoint/2010/main" val="123238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9DF7A48-72BD-F8BB-3352-D89DFDE44CF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75EBFC4-9487-5899-CE19-5EE0C2A19566}"/>
              </a:ext>
            </a:extLst>
          </p:cNvPr>
          <p:cNvPicPr>
            <a:picLocks noChangeAspect="1"/>
          </p:cNvPicPr>
          <p:nvPr/>
        </p:nvPicPr>
        <p:blipFill>
          <a:blip r:embed="rId2">
            <a:alphaModFix amt="48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l="9427" t="17977" r="9427"/>
          <a:stretch/>
        </p:blipFill>
        <p:spPr>
          <a:xfrm>
            <a:off x="-1" y="0"/>
            <a:ext cx="12192001" cy="6858000"/>
          </a:xfrm>
          <a:prstGeom prst="rect">
            <a:avLst/>
          </a:prstGeom>
        </p:spPr>
      </p:pic>
      <p:sp>
        <p:nvSpPr>
          <p:cNvPr id="4" name="TextBox 3">
            <a:extLst>
              <a:ext uri="{FF2B5EF4-FFF2-40B4-BE49-F238E27FC236}">
                <a16:creationId xmlns:a16="http://schemas.microsoft.com/office/drawing/2014/main" id="{D5A3DE1F-5FED-D582-1937-F19CD5942CA6}"/>
              </a:ext>
            </a:extLst>
          </p:cNvPr>
          <p:cNvSpPr txBox="1"/>
          <p:nvPr/>
        </p:nvSpPr>
        <p:spPr>
          <a:xfrm>
            <a:off x="937909" y="560659"/>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Filter names that starts with any letter :</a:t>
            </a:r>
          </a:p>
        </p:txBody>
      </p:sp>
      <p:sp>
        <p:nvSpPr>
          <p:cNvPr id="7" name="Oval 6">
            <a:extLst>
              <a:ext uri="{FF2B5EF4-FFF2-40B4-BE49-F238E27FC236}">
                <a16:creationId xmlns:a16="http://schemas.microsoft.com/office/drawing/2014/main" id="{39DE36B8-754F-17DF-B116-2FCF9D0EC036}"/>
              </a:ext>
            </a:extLst>
          </p:cNvPr>
          <p:cNvSpPr/>
          <p:nvPr/>
        </p:nvSpPr>
        <p:spPr>
          <a:xfrm>
            <a:off x="493409" y="622472"/>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AC6FD3C-BB6F-51CD-58C0-18382140838C}"/>
              </a:ext>
            </a:extLst>
          </p:cNvPr>
          <p:cNvCxnSpPr>
            <a:cxnSpLocks/>
          </p:cNvCxnSpPr>
          <p:nvPr/>
        </p:nvCxnSpPr>
        <p:spPr>
          <a:xfrm>
            <a:off x="658509" y="76713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A501B1D-483B-0B08-FAD8-AB7041818CE4}"/>
              </a:ext>
            </a:extLst>
          </p:cNvPr>
          <p:cNvSpPr txBox="1"/>
          <p:nvPr/>
        </p:nvSpPr>
        <p:spPr>
          <a:xfrm>
            <a:off x="915077" y="-6254355"/>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List specific keys of the song :</a:t>
            </a:r>
          </a:p>
        </p:txBody>
      </p:sp>
      <p:sp>
        <p:nvSpPr>
          <p:cNvPr id="11" name="Oval 10">
            <a:extLst>
              <a:ext uri="{FF2B5EF4-FFF2-40B4-BE49-F238E27FC236}">
                <a16:creationId xmlns:a16="http://schemas.microsoft.com/office/drawing/2014/main" id="{F45182C9-1A0E-5883-1733-63FD742D4A2B}"/>
              </a:ext>
            </a:extLst>
          </p:cNvPr>
          <p:cNvSpPr/>
          <p:nvPr/>
        </p:nvSpPr>
        <p:spPr>
          <a:xfrm>
            <a:off x="493409" y="-6254529"/>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8C0B059-08A6-9710-EBCE-B0C9A7F01AB1}"/>
              </a:ext>
            </a:extLst>
          </p:cNvPr>
          <p:cNvCxnSpPr/>
          <p:nvPr/>
        </p:nvCxnSpPr>
        <p:spPr>
          <a:xfrm>
            <a:off x="664859" y="-615715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16C933F-8BB6-182B-A918-44B97712A4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41690" y="1492671"/>
            <a:ext cx="8508616" cy="1123031"/>
          </a:xfrm>
          <a:prstGeom prst="rect">
            <a:avLst/>
          </a:prstGeom>
        </p:spPr>
      </p:pic>
      <p:pic>
        <p:nvPicPr>
          <p:cNvPr id="16" name="Picture 15">
            <a:extLst>
              <a:ext uri="{FF2B5EF4-FFF2-40B4-BE49-F238E27FC236}">
                <a16:creationId xmlns:a16="http://schemas.microsoft.com/office/drawing/2014/main" id="{EDACE89C-7158-DB15-E251-6EF1F95A28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198336" y="-3151189"/>
            <a:ext cx="6435496" cy="1762371"/>
          </a:xfrm>
          <a:prstGeom prst="rect">
            <a:avLst/>
          </a:prstGeom>
        </p:spPr>
      </p:pic>
      <p:pic>
        <p:nvPicPr>
          <p:cNvPr id="6" name="Picture 5">
            <a:extLst>
              <a:ext uri="{FF2B5EF4-FFF2-40B4-BE49-F238E27FC236}">
                <a16:creationId xmlns:a16="http://schemas.microsoft.com/office/drawing/2014/main" id="{B359C416-F16A-5AC6-9EC3-F09E0BCC01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981153" y="-5339214"/>
            <a:ext cx="4229690" cy="1171739"/>
          </a:xfrm>
          <a:prstGeom prst="rect">
            <a:avLst/>
          </a:prstGeom>
        </p:spPr>
      </p:pic>
      <p:pic>
        <p:nvPicPr>
          <p:cNvPr id="15" name="Picture 14">
            <a:extLst>
              <a:ext uri="{FF2B5EF4-FFF2-40B4-BE49-F238E27FC236}">
                <a16:creationId xmlns:a16="http://schemas.microsoft.com/office/drawing/2014/main" id="{DBEE6BF5-3F8C-C017-103F-0F56FCEE3A1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040283" y="3957167"/>
            <a:ext cx="8111434" cy="1264119"/>
          </a:xfrm>
          <a:prstGeom prst="rect">
            <a:avLst/>
          </a:prstGeom>
        </p:spPr>
      </p:pic>
      <p:sp>
        <p:nvSpPr>
          <p:cNvPr id="8" name="TextBox 7">
            <a:extLst>
              <a:ext uri="{FF2B5EF4-FFF2-40B4-BE49-F238E27FC236}">
                <a16:creationId xmlns:a16="http://schemas.microsoft.com/office/drawing/2014/main" id="{4E0FFAD9-4B22-6226-6079-9AB19BA5A53C}"/>
              </a:ext>
            </a:extLst>
          </p:cNvPr>
          <p:cNvSpPr txBox="1"/>
          <p:nvPr/>
        </p:nvSpPr>
        <p:spPr>
          <a:xfrm>
            <a:off x="937909" y="7002662"/>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Filter data between specific values :</a:t>
            </a:r>
          </a:p>
        </p:txBody>
      </p:sp>
      <p:sp>
        <p:nvSpPr>
          <p:cNvPr id="10" name="Oval 9">
            <a:extLst>
              <a:ext uri="{FF2B5EF4-FFF2-40B4-BE49-F238E27FC236}">
                <a16:creationId xmlns:a16="http://schemas.microsoft.com/office/drawing/2014/main" id="{F3BF2BFE-7BF4-9D93-D477-083E297F4455}"/>
              </a:ext>
            </a:extLst>
          </p:cNvPr>
          <p:cNvSpPr/>
          <p:nvPr/>
        </p:nvSpPr>
        <p:spPr>
          <a:xfrm>
            <a:off x="493409" y="7064475"/>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745EAE8-5067-7441-EFFD-B6B054389059}"/>
              </a:ext>
            </a:extLst>
          </p:cNvPr>
          <p:cNvCxnSpPr>
            <a:cxnSpLocks/>
          </p:cNvCxnSpPr>
          <p:nvPr/>
        </p:nvCxnSpPr>
        <p:spPr>
          <a:xfrm>
            <a:off x="658509" y="7209137"/>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F5EE328-4927-B5C9-269E-EEE2042A1BE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084039" y="8078717"/>
            <a:ext cx="6045370" cy="1264032"/>
          </a:xfrm>
          <a:prstGeom prst="rect">
            <a:avLst/>
          </a:prstGeom>
        </p:spPr>
      </p:pic>
      <p:pic>
        <p:nvPicPr>
          <p:cNvPr id="18" name="Picture 17">
            <a:extLst>
              <a:ext uri="{FF2B5EF4-FFF2-40B4-BE49-F238E27FC236}">
                <a16:creationId xmlns:a16="http://schemas.microsoft.com/office/drawing/2014/main" id="{1D9AF6E1-D1C0-84E1-9CCD-5A223ED2735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644152" y="10399258"/>
            <a:ext cx="6903696" cy="1490322"/>
          </a:xfrm>
          <a:prstGeom prst="rect">
            <a:avLst/>
          </a:prstGeom>
        </p:spPr>
      </p:pic>
    </p:spTree>
    <p:extLst>
      <p:ext uri="{BB962C8B-B14F-4D97-AF65-F5344CB8AC3E}">
        <p14:creationId xmlns:p14="http://schemas.microsoft.com/office/powerpoint/2010/main" val="2621936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68A53C2-D253-B0CA-078C-84AC5D995BC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66658A2-08F0-0FDF-88A7-297C920B1019}"/>
              </a:ext>
            </a:extLst>
          </p:cNvPr>
          <p:cNvPicPr>
            <a:picLocks noChangeAspect="1"/>
          </p:cNvPicPr>
          <p:nvPr/>
        </p:nvPicPr>
        <p:blipFill>
          <a:blip r:embed="rId2">
            <a:alphaModFix amt="48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l="9427" t="17977" r="9427"/>
          <a:stretch/>
        </p:blipFill>
        <p:spPr>
          <a:xfrm>
            <a:off x="-1" y="0"/>
            <a:ext cx="12192001" cy="6858000"/>
          </a:xfrm>
          <a:prstGeom prst="rect">
            <a:avLst/>
          </a:prstGeom>
        </p:spPr>
      </p:pic>
      <p:sp>
        <p:nvSpPr>
          <p:cNvPr id="4" name="TextBox 3">
            <a:extLst>
              <a:ext uri="{FF2B5EF4-FFF2-40B4-BE49-F238E27FC236}">
                <a16:creationId xmlns:a16="http://schemas.microsoft.com/office/drawing/2014/main" id="{01979B52-7333-723C-DAF1-EA0BE97BCF75}"/>
              </a:ext>
            </a:extLst>
          </p:cNvPr>
          <p:cNvSpPr txBox="1"/>
          <p:nvPr/>
        </p:nvSpPr>
        <p:spPr>
          <a:xfrm>
            <a:off x="937909" y="560659"/>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Filter data between specific values :</a:t>
            </a:r>
          </a:p>
        </p:txBody>
      </p:sp>
      <p:sp>
        <p:nvSpPr>
          <p:cNvPr id="7" name="Oval 6">
            <a:extLst>
              <a:ext uri="{FF2B5EF4-FFF2-40B4-BE49-F238E27FC236}">
                <a16:creationId xmlns:a16="http://schemas.microsoft.com/office/drawing/2014/main" id="{F75515CF-253B-3C44-DE03-4B97EC0C194C}"/>
              </a:ext>
            </a:extLst>
          </p:cNvPr>
          <p:cNvSpPr/>
          <p:nvPr/>
        </p:nvSpPr>
        <p:spPr>
          <a:xfrm>
            <a:off x="493409" y="622472"/>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8332947-C8A3-BAF8-B8E8-615A14FB2F80}"/>
              </a:ext>
            </a:extLst>
          </p:cNvPr>
          <p:cNvSpPr txBox="1"/>
          <p:nvPr/>
        </p:nvSpPr>
        <p:spPr>
          <a:xfrm>
            <a:off x="915077" y="-6254355"/>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Filter names that starts with any letter :</a:t>
            </a:r>
          </a:p>
        </p:txBody>
      </p:sp>
      <p:sp>
        <p:nvSpPr>
          <p:cNvPr id="11" name="Oval 10">
            <a:extLst>
              <a:ext uri="{FF2B5EF4-FFF2-40B4-BE49-F238E27FC236}">
                <a16:creationId xmlns:a16="http://schemas.microsoft.com/office/drawing/2014/main" id="{FEC62AE0-3DA1-C30B-F7CB-E7A30BACC08D}"/>
              </a:ext>
            </a:extLst>
          </p:cNvPr>
          <p:cNvSpPr/>
          <p:nvPr/>
        </p:nvSpPr>
        <p:spPr>
          <a:xfrm>
            <a:off x="493409" y="-6254529"/>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A4370E7-6438-F103-2ADF-F88DC2B2DEFC}"/>
              </a:ext>
            </a:extLst>
          </p:cNvPr>
          <p:cNvCxnSpPr/>
          <p:nvPr/>
        </p:nvCxnSpPr>
        <p:spPr>
          <a:xfrm>
            <a:off x="664859" y="-615715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1DCA5ED-BE2B-0C28-F414-EE2E3528984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84039" y="1636714"/>
            <a:ext cx="6045370" cy="1264032"/>
          </a:xfrm>
          <a:prstGeom prst="rect">
            <a:avLst/>
          </a:prstGeom>
        </p:spPr>
      </p:pic>
      <p:pic>
        <p:nvPicPr>
          <p:cNvPr id="16" name="Picture 15">
            <a:extLst>
              <a:ext uri="{FF2B5EF4-FFF2-40B4-BE49-F238E27FC236}">
                <a16:creationId xmlns:a16="http://schemas.microsoft.com/office/drawing/2014/main" id="{CB5EEF8E-30BB-DD77-882E-FDA6620240B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40283" y="-3060053"/>
            <a:ext cx="8111429" cy="1264119"/>
          </a:xfrm>
          <a:prstGeom prst="rect">
            <a:avLst/>
          </a:prstGeom>
        </p:spPr>
      </p:pic>
      <p:pic>
        <p:nvPicPr>
          <p:cNvPr id="6" name="Picture 5">
            <a:extLst>
              <a:ext uri="{FF2B5EF4-FFF2-40B4-BE49-F238E27FC236}">
                <a16:creationId xmlns:a16="http://schemas.microsoft.com/office/drawing/2014/main" id="{DD81E53A-0909-1024-990B-D2743137DD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841690" y="-5126472"/>
            <a:ext cx="8633813" cy="1139555"/>
          </a:xfrm>
          <a:prstGeom prst="rect">
            <a:avLst/>
          </a:prstGeom>
        </p:spPr>
      </p:pic>
      <p:pic>
        <p:nvPicPr>
          <p:cNvPr id="15" name="Picture 14">
            <a:extLst>
              <a:ext uri="{FF2B5EF4-FFF2-40B4-BE49-F238E27FC236}">
                <a16:creationId xmlns:a16="http://schemas.microsoft.com/office/drawing/2014/main" id="{8BD5178B-841C-7A8D-05FE-5CD3917E557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644152" y="3957255"/>
            <a:ext cx="6903696" cy="1490322"/>
          </a:xfrm>
          <a:prstGeom prst="rect">
            <a:avLst/>
          </a:prstGeom>
        </p:spPr>
      </p:pic>
      <p:sp>
        <p:nvSpPr>
          <p:cNvPr id="5" name="TextBox 4">
            <a:extLst>
              <a:ext uri="{FF2B5EF4-FFF2-40B4-BE49-F238E27FC236}">
                <a16:creationId xmlns:a16="http://schemas.microsoft.com/office/drawing/2014/main" id="{9B4A997E-019E-EC1E-031B-6E1E1A513FA9}"/>
              </a:ext>
            </a:extLst>
          </p:cNvPr>
          <p:cNvSpPr txBox="1"/>
          <p:nvPr/>
        </p:nvSpPr>
        <p:spPr>
          <a:xfrm>
            <a:off x="1427749" y="9005100"/>
            <a:ext cx="9095874" cy="1446550"/>
          </a:xfrm>
          <a:prstGeom prst="rect">
            <a:avLst/>
          </a:prstGeom>
          <a:noFill/>
        </p:spPr>
        <p:txBody>
          <a:bodyPr wrap="square" rtlCol="0">
            <a:spAutoFit/>
          </a:bodyPr>
          <a:lstStyle/>
          <a:p>
            <a:pPr algn="ctr"/>
            <a:r>
              <a:rPr lang="en-US" sz="8800" spc="100" dirty="0">
                <a:solidFill>
                  <a:schemeClr val="bg1"/>
                </a:solidFill>
                <a:latin typeface="Felix Titling" panose="04060505060202020A04" pitchFamily="82" charset="0"/>
              </a:rPr>
              <a:t>thank</a:t>
            </a:r>
          </a:p>
        </p:txBody>
      </p:sp>
      <p:sp>
        <p:nvSpPr>
          <p:cNvPr id="8" name="TextBox 7">
            <a:extLst>
              <a:ext uri="{FF2B5EF4-FFF2-40B4-BE49-F238E27FC236}">
                <a16:creationId xmlns:a16="http://schemas.microsoft.com/office/drawing/2014/main" id="{810B78B8-5135-D36C-05E2-4ECDF07C90C9}"/>
              </a:ext>
            </a:extLst>
          </p:cNvPr>
          <p:cNvSpPr txBox="1"/>
          <p:nvPr/>
        </p:nvSpPr>
        <p:spPr>
          <a:xfrm>
            <a:off x="1548063" y="11210409"/>
            <a:ext cx="9095874" cy="1446550"/>
          </a:xfrm>
          <a:prstGeom prst="rect">
            <a:avLst/>
          </a:prstGeom>
          <a:noFill/>
        </p:spPr>
        <p:txBody>
          <a:bodyPr wrap="square" rtlCol="0">
            <a:spAutoFit/>
          </a:bodyPr>
          <a:lstStyle/>
          <a:p>
            <a:pPr algn="ctr"/>
            <a:r>
              <a:rPr lang="en-US" sz="8800" spc="100" dirty="0">
                <a:solidFill>
                  <a:schemeClr val="bg1"/>
                </a:solidFill>
                <a:latin typeface="Felix Titling" panose="04060505060202020A04" pitchFamily="82" charset="0"/>
              </a:rPr>
              <a:t>you</a:t>
            </a:r>
          </a:p>
        </p:txBody>
      </p:sp>
      <p:pic>
        <p:nvPicPr>
          <p:cNvPr id="10" name="Picture 10" descr="Vinyl Record Images | Free Photos, PNG Stickers, Wallpapers &amp; Backgrounds -  rawpixel">
            <a:extLst>
              <a:ext uri="{FF2B5EF4-FFF2-40B4-BE49-F238E27FC236}">
                <a16:creationId xmlns:a16="http://schemas.microsoft.com/office/drawing/2014/main" id="{6DC98D2D-7B65-B89B-30EA-788780756D76}"/>
              </a:ext>
            </a:extLst>
          </p:cNvPr>
          <p:cNvPicPr>
            <a:picLocks noChangeAspect="1" noChangeArrowheads="1"/>
          </p:cNvPicPr>
          <p:nvPr/>
        </p:nvPicPr>
        <p:blipFill>
          <a:blip r:embed="rId8">
            <a:alphaModFix amt="60000"/>
            <a:extLst>
              <a:ext uri="{BEBA8EAE-BF5A-486C-A8C5-ECC9F3942E4B}">
                <a14:imgProps xmlns:a14="http://schemas.microsoft.com/office/drawing/2010/main">
                  <a14:imgLayer r:embed="rId9">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1307927" y="10866447"/>
            <a:ext cx="5174076" cy="51740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Vinyl Record Images | Free Photos, PNG Stickers, Wallpapers &amp; Backgrounds -  rawpixel">
            <a:extLst>
              <a:ext uri="{FF2B5EF4-FFF2-40B4-BE49-F238E27FC236}">
                <a16:creationId xmlns:a16="http://schemas.microsoft.com/office/drawing/2014/main" id="{A021A54F-D388-9E65-3BA7-E5E9605587FB}"/>
              </a:ext>
            </a:extLst>
          </p:cNvPr>
          <p:cNvPicPr>
            <a:picLocks noChangeAspect="1" noChangeArrowheads="1"/>
          </p:cNvPicPr>
          <p:nvPr/>
        </p:nvPicPr>
        <p:blipFill>
          <a:blip r:embed="rId8">
            <a:alphaModFix amt="60000"/>
            <a:extLst>
              <a:ext uri="{BEBA8EAE-BF5A-486C-A8C5-ECC9F3942E4B}">
                <a14:imgProps xmlns:a14="http://schemas.microsoft.com/office/drawing/2010/main">
                  <a14:imgLayer r:embed="rId9">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8958810" y="6504086"/>
            <a:ext cx="5414209" cy="541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028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BDC662C-23F9-8E55-44F8-C63DE650DB8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DD5E60C-20F0-57AC-BB6C-3F17330B2F0E}"/>
              </a:ext>
            </a:extLst>
          </p:cNvPr>
          <p:cNvSpPr txBox="1"/>
          <p:nvPr/>
        </p:nvSpPr>
        <p:spPr>
          <a:xfrm>
            <a:off x="2570040" y="669758"/>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pic>
        <p:nvPicPr>
          <p:cNvPr id="6" name="Picture 5">
            <a:extLst>
              <a:ext uri="{FF2B5EF4-FFF2-40B4-BE49-F238E27FC236}">
                <a16:creationId xmlns:a16="http://schemas.microsoft.com/office/drawing/2014/main" id="{A28C5820-026A-AA80-8150-21C1821EB979}"/>
              </a:ext>
            </a:extLst>
          </p:cNvPr>
          <p:cNvPicPr>
            <a:picLocks noChangeAspect="1"/>
          </p:cNvPicPr>
          <p:nvPr/>
        </p:nvPicPr>
        <p:blipFill>
          <a:blip r:embed="rId2">
            <a:alphaModFix amt="3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157" r="6157" b="27992"/>
          <a:stretch/>
        </p:blipFill>
        <p:spPr>
          <a:xfrm>
            <a:off x="-1" y="0"/>
            <a:ext cx="12192001" cy="6894094"/>
          </a:xfrm>
          <a:prstGeom prst="rect">
            <a:avLst/>
          </a:prstGeom>
        </p:spPr>
      </p:pic>
      <p:sp>
        <p:nvSpPr>
          <p:cNvPr id="7" name="TextBox 6">
            <a:extLst>
              <a:ext uri="{FF2B5EF4-FFF2-40B4-BE49-F238E27FC236}">
                <a16:creationId xmlns:a16="http://schemas.microsoft.com/office/drawing/2014/main" id="{1DE4A464-C220-213E-2B28-04A6D4E492B0}"/>
              </a:ext>
            </a:extLst>
          </p:cNvPr>
          <p:cNvSpPr txBox="1"/>
          <p:nvPr/>
        </p:nvSpPr>
        <p:spPr>
          <a:xfrm>
            <a:off x="1427748" y="1285311"/>
            <a:ext cx="9095874" cy="1446550"/>
          </a:xfrm>
          <a:prstGeom prst="rect">
            <a:avLst/>
          </a:prstGeom>
          <a:noFill/>
        </p:spPr>
        <p:txBody>
          <a:bodyPr wrap="square" rtlCol="0">
            <a:spAutoFit/>
          </a:bodyPr>
          <a:lstStyle/>
          <a:p>
            <a:pPr algn="ctr"/>
            <a:r>
              <a:rPr lang="en-US" sz="8800" spc="100" dirty="0">
                <a:solidFill>
                  <a:schemeClr val="bg1"/>
                </a:solidFill>
                <a:latin typeface="Felix Titling" panose="04060505060202020A04" pitchFamily="82" charset="0"/>
              </a:rPr>
              <a:t>thank</a:t>
            </a:r>
          </a:p>
        </p:txBody>
      </p:sp>
      <p:sp>
        <p:nvSpPr>
          <p:cNvPr id="8" name="TextBox 7">
            <a:extLst>
              <a:ext uri="{FF2B5EF4-FFF2-40B4-BE49-F238E27FC236}">
                <a16:creationId xmlns:a16="http://schemas.microsoft.com/office/drawing/2014/main" id="{8B2273AE-D922-C15D-F750-A115E62B4400}"/>
              </a:ext>
            </a:extLst>
          </p:cNvPr>
          <p:cNvSpPr txBox="1"/>
          <p:nvPr/>
        </p:nvSpPr>
        <p:spPr>
          <a:xfrm>
            <a:off x="1548062" y="3490620"/>
            <a:ext cx="9095874" cy="1446550"/>
          </a:xfrm>
          <a:prstGeom prst="rect">
            <a:avLst/>
          </a:prstGeom>
          <a:noFill/>
        </p:spPr>
        <p:txBody>
          <a:bodyPr wrap="square" rtlCol="0">
            <a:spAutoFit/>
          </a:bodyPr>
          <a:lstStyle/>
          <a:p>
            <a:pPr algn="ctr"/>
            <a:r>
              <a:rPr lang="en-US" sz="8800" spc="100" dirty="0">
                <a:solidFill>
                  <a:schemeClr val="bg1"/>
                </a:solidFill>
                <a:latin typeface="Felix Titling" panose="04060505060202020A04" pitchFamily="82" charset="0"/>
              </a:rPr>
              <a:t>you</a:t>
            </a:r>
          </a:p>
        </p:txBody>
      </p:sp>
      <p:pic>
        <p:nvPicPr>
          <p:cNvPr id="1034" name="Picture 10" descr="Vinyl Record Images | Free Photos, PNG Stickers, Wallpapers &amp; Backgrounds -  rawpixel">
            <a:extLst>
              <a:ext uri="{FF2B5EF4-FFF2-40B4-BE49-F238E27FC236}">
                <a16:creationId xmlns:a16="http://schemas.microsoft.com/office/drawing/2014/main" id="{CCB20906-2995-8B3E-9051-53E219D9BB26}"/>
              </a:ext>
            </a:extLst>
          </p:cNvPr>
          <p:cNvPicPr>
            <a:picLocks noChangeAspect="1" noChangeArrowheads="1"/>
          </p:cNvPicPr>
          <p:nvPr/>
        </p:nvPicPr>
        <p:blipFill>
          <a:blip r:embed="rId4">
            <a:alphaModFix amt="60000"/>
            <a:extLst>
              <a:ext uri="{BEBA8EAE-BF5A-486C-A8C5-ECC9F3942E4B}">
                <a14:imgProps xmlns:a14="http://schemas.microsoft.com/office/drawing/2010/main">
                  <a14:imgLayer r:embed="rId5">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1307928" y="3146658"/>
            <a:ext cx="5174076" cy="51740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inyl Record Images | Free Photos, PNG Stickers, Wallpapers &amp; Backgrounds -  rawpixel">
            <a:extLst>
              <a:ext uri="{FF2B5EF4-FFF2-40B4-BE49-F238E27FC236}">
                <a16:creationId xmlns:a16="http://schemas.microsoft.com/office/drawing/2014/main" id="{5DF9A9AB-04AA-97A7-52AA-9CA3B24D1ADA}"/>
              </a:ext>
            </a:extLst>
          </p:cNvPr>
          <p:cNvPicPr>
            <a:picLocks noChangeAspect="1" noChangeArrowheads="1"/>
          </p:cNvPicPr>
          <p:nvPr/>
        </p:nvPicPr>
        <p:blipFill>
          <a:blip r:embed="rId4">
            <a:alphaModFix amt="60000"/>
            <a:extLst>
              <a:ext uri="{BEBA8EAE-BF5A-486C-A8C5-ECC9F3942E4B}">
                <a14:imgProps xmlns:a14="http://schemas.microsoft.com/office/drawing/2010/main">
                  <a14:imgLayer r:embed="rId5">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8958809" y="-1215703"/>
            <a:ext cx="5414209" cy="54142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C80643-1D60-497D-EC83-C7F945090F46}"/>
              </a:ext>
            </a:extLst>
          </p:cNvPr>
          <p:cNvSpPr txBox="1"/>
          <p:nvPr/>
        </p:nvSpPr>
        <p:spPr>
          <a:xfrm>
            <a:off x="863797" y="-5197399"/>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Filter data between specific values :</a:t>
            </a:r>
          </a:p>
        </p:txBody>
      </p:sp>
      <p:sp>
        <p:nvSpPr>
          <p:cNvPr id="14" name="Oval 13">
            <a:extLst>
              <a:ext uri="{FF2B5EF4-FFF2-40B4-BE49-F238E27FC236}">
                <a16:creationId xmlns:a16="http://schemas.microsoft.com/office/drawing/2014/main" id="{6EE6CBDE-9FC9-BE23-97CC-D9360410E2D2}"/>
              </a:ext>
            </a:extLst>
          </p:cNvPr>
          <p:cNvSpPr/>
          <p:nvPr/>
        </p:nvSpPr>
        <p:spPr>
          <a:xfrm>
            <a:off x="419297" y="-5135586"/>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CC76F56-D64A-8EA4-F9AD-F08B27B77BE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009927" y="-4121344"/>
            <a:ext cx="6045370" cy="1264032"/>
          </a:xfrm>
          <a:prstGeom prst="rect">
            <a:avLst/>
          </a:prstGeom>
        </p:spPr>
      </p:pic>
      <p:pic>
        <p:nvPicPr>
          <p:cNvPr id="17" name="Picture 16">
            <a:extLst>
              <a:ext uri="{FF2B5EF4-FFF2-40B4-BE49-F238E27FC236}">
                <a16:creationId xmlns:a16="http://schemas.microsoft.com/office/drawing/2014/main" id="{97DE797C-6774-9F04-9837-89DE03D02BE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570040" y="-1800803"/>
            <a:ext cx="6903696" cy="1490322"/>
          </a:xfrm>
          <a:prstGeom prst="rect">
            <a:avLst/>
          </a:prstGeom>
        </p:spPr>
      </p:pic>
    </p:spTree>
    <p:extLst>
      <p:ext uri="{BB962C8B-B14F-4D97-AF65-F5344CB8AC3E}">
        <p14:creationId xmlns:p14="http://schemas.microsoft.com/office/powerpoint/2010/main" val="268485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A67BD05-ADB4-DFD3-297B-0F4E21BC38A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F6C015B-454F-62B5-37DC-3E6A3B6A9742}"/>
              </a:ext>
            </a:extLst>
          </p:cNvPr>
          <p:cNvSpPr txBox="1"/>
          <p:nvPr/>
        </p:nvSpPr>
        <p:spPr>
          <a:xfrm>
            <a:off x="2570040" y="669758"/>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pic>
        <p:nvPicPr>
          <p:cNvPr id="6" name="Picture 5">
            <a:extLst>
              <a:ext uri="{FF2B5EF4-FFF2-40B4-BE49-F238E27FC236}">
                <a16:creationId xmlns:a16="http://schemas.microsoft.com/office/drawing/2014/main" id="{EE85CC57-3631-20F2-E6BE-46F7E993016A}"/>
              </a:ext>
            </a:extLst>
          </p:cNvPr>
          <p:cNvPicPr>
            <a:picLocks noChangeAspect="1"/>
          </p:cNvPicPr>
          <p:nvPr/>
        </p:nvPicPr>
        <p:blipFill>
          <a:blip r:embed="rId2">
            <a:alphaModFix amt="3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07" t="7307" r="5507" b="19620"/>
          <a:stretch/>
        </p:blipFill>
        <p:spPr>
          <a:xfrm>
            <a:off x="-1" y="0"/>
            <a:ext cx="12192001" cy="6894094"/>
          </a:xfrm>
          <a:prstGeom prst="rect">
            <a:avLst/>
          </a:prstGeom>
        </p:spPr>
      </p:pic>
      <p:sp>
        <p:nvSpPr>
          <p:cNvPr id="7" name="TextBox 6">
            <a:extLst>
              <a:ext uri="{FF2B5EF4-FFF2-40B4-BE49-F238E27FC236}">
                <a16:creationId xmlns:a16="http://schemas.microsoft.com/office/drawing/2014/main" id="{C45EBAED-956F-2447-F5BE-5434447AB210}"/>
              </a:ext>
            </a:extLst>
          </p:cNvPr>
          <p:cNvSpPr txBox="1"/>
          <p:nvPr/>
        </p:nvSpPr>
        <p:spPr>
          <a:xfrm>
            <a:off x="905233" y="-7752499"/>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DATASET</a:t>
            </a:r>
          </a:p>
        </p:txBody>
      </p:sp>
      <p:sp>
        <p:nvSpPr>
          <p:cNvPr id="8" name="TextBox 7">
            <a:extLst>
              <a:ext uri="{FF2B5EF4-FFF2-40B4-BE49-F238E27FC236}">
                <a16:creationId xmlns:a16="http://schemas.microsoft.com/office/drawing/2014/main" id="{56633E64-F1FC-1A18-47CC-0EDADDAC5C81}"/>
              </a:ext>
            </a:extLst>
          </p:cNvPr>
          <p:cNvSpPr txBox="1"/>
          <p:nvPr/>
        </p:nvSpPr>
        <p:spPr>
          <a:xfrm>
            <a:off x="905233" y="-6581073"/>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ANALYSING</a:t>
            </a:r>
          </a:p>
        </p:txBody>
      </p:sp>
      <p:sp>
        <p:nvSpPr>
          <p:cNvPr id="9" name="TextBox 8">
            <a:extLst>
              <a:ext uri="{FF2B5EF4-FFF2-40B4-BE49-F238E27FC236}">
                <a16:creationId xmlns:a16="http://schemas.microsoft.com/office/drawing/2014/main" id="{747C93F8-8EFF-34D8-7BFC-F598F927CD8D}"/>
              </a:ext>
            </a:extLst>
          </p:cNvPr>
          <p:cNvSpPr txBox="1"/>
          <p:nvPr/>
        </p:nvSpPr>
        <p:spPr>
          <a:xfrm>
            <a:off x="905233" y="-5419628"/>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USING</a:t>
            </a:r>
          </a:p>
        </p:txBody>
      </p:sp>
      <p:sp>
        <p:nvSpPr>
          <p:cNvPr id="10" name="TextBox 9">
            <a:extLst>
              <a:ext uri="{FF2B5EF4-FFF2-40B4-BE49-F238E27FC236}">
                <a16:creationId xmlns:a16="http://schemas.microsoft.com/office/drawing/2014/main" id="{E3D179DD-B5D1-21C3-1680-2C865000D015}"/>
              </a:ext>
            </a:extLst>
          </p:cNvPr>
          <p:cNvSpPr txBox="1"/>
          <p:nvPr/>
        </p:nvSpPr>
        <p:spPr>
          <a:xfrm>
            <a:off x="905233" y="-4121542"/>
            <a:ext cx="9095874" cy="707886"/>
          </a:xfrm>
          <a:prstGeom prst="rect">
            <a:avLst/>
          </a:prstGeom>
          <a:noFill/>
        </p:spPr>
        <p:txBody>
          <a:bodyPr wrap="square" rtlCol="0">
            <a:spAutoFit/>
          </a:bodyPr>
          <a:lstStyle/>
          <a:p>
            <a:pPr algn="ctr"/>
            <a:r>
              <a:rPr lang="en-US" sz="4000" dirty="0">
                <a:solidFill>
                  <a:schemeClr val="bg1"/>
                </a:solidFill>
                <a:latin typeface="Felix Titling" panose="04060505060202020A04" pitchFamily="82" charset="0"/>
              </a:rPr>
              <a:t> </a:t>
            </a:r>
            <a:r>
              <a:rPr lang="en-US" sz="4000" spc="500" dirty="0">
                <a:solidFill>
                  <a:schemeClr val="bg1"/>
                </a:solidFill>
                <a:latin typeface="Felix Titling" panose="04060505060202020A04" pitchFamily="82" charset="0"/>
              </a:rPr>
              <a:t>SQL</a:t>
            </a:r>
          </a:p>
        </p:txBody>
      </p:sp>
      <p:pic>
        <p:nvPicPr>
          <p:cNvPr id="1034" name="Picture 10" descr="Vinyl Record Images | Free Photos, PNG Stickers, Wallpapers &amp; Backgrounds -  rawpixel">
            <a:extLst>
              <a:ext uri="{FF2B5EF4-FFF2-40B4-BE49-F238E27FC236}">
                <a16:creationId xmlns:a16="http://schemas.microsoft.com/office/drawing/2014/main" id="{B6BA017C-D4AD-E4AF-A8D4-28A477178B2D}"/>
              </a:ext>
            </a:extLst>
          </p:cNvPr>
          <p:cNvPicPr>
            <a:picLocks noChangeAspect="1" noChangeArrowheads="1"/>
          </p:cNvPicPr>
          <p:nvPr/>
        </p:nvPicPr>
        <p:blipFill>
          <a:blip r:embed="rId4">
            <a:alphaModFix amt="60000"/>
            <a:extLst>
              <a:ext uri="{BEBA8EAE-BF5A-486C-A8C5-ECC9F3942E4B}">
                <a14:imgProps xmlns:a14="http://schemas.microsoft.com/office/drawing/2010/main">
                  <a14:imgLayer r:embed="rId5">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1681805" y="-5873187"/>
            <a:ext cx="5174076" cy="51740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inyl Record Images | Free Photos, PNG Stickers, Wallpapers &amp; Backgrounds -  rawpixel">
            <a:extLst>
              <a:ext uri="{FF2B5EF4-FFF2-40B4-BE49-F238E27FC236}">
                <a16:creationId xmlns:a16="http://schemas.microsoft.com/office/drawing/2014/main" id="{E218FD82-F35D-50FD-C9ED-80AD3FD5DE88}"/>
              </a:ext>
            </a:extLst>
          </p:cNvPr>
          <p:cNvPicPr>
            <a:picLocks noChangeAspect="1" noChangeArrowheads="1"/>
          </p:cNvPicPr>
          <p:nvPr/>
        </p:nvPicPr>
        <p:blipFill>
          <a:blip r:embed="rId4">
            <a:alphaModFix amt="60000"/>
            <a:extLst>
              <a:ext uri="{BEBA8EAE-BF5A-486C-A8C5-ECC9F3942E4B}">
                <a14:imgProps xmlns:a14="http://schemas.microsoft.com/office/drawing/2010/main">
                  <a14:imgLayer r:embed="rId5">
                    <a14:imgEffect>
                      <a14:backgroundRemoval t="10000" b="90000" l="10000" r="90000"/>
                    </a14:imgEffect>
                    <a14:imgEffect>
                      <a14:saturation sat="140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8579662" y="-12050212"/>
            <a:ext cx="5414209" cy="541420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DE2867F5-5951-E293-54FE-3E7D55A12D3A}"/>
              </a:ext>
            </a:extLst>
          </p:cNvPr>
          <p:cNvSpPr txBox="1">
            <a:spLocks/>
          </p:cNvSpPr>
          <p:nvPr/>
        </p:nvSpPr>
        <p:spPr>
          <a:xfrm>
            <a:off x="838199" y="968109"/>
            <a:ext cx="10515600" cy="52201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900" dirty="0">
                <a:solidFill>
                  <a:schemeClr val="bg1"/>
                </a:solidFill>
                <a:latin typeface="Felix Titling" panose="04060505060202020A04" pitchFamily="82" charset="0"/>
              </a:rPr>
              <a:t>INTRODUCTION</a:t>
            </a:r>
          </a:p>
          <a:p>
            <a:pPr marL="0" indent="0" algn="just">
              <a:buFont typeface="Arial" panose="020B0604020202020204" pitchFamily="34" charset="0"/>
              <a:buNone/>
            </a:pPr>
            <a:endParaRPr lang="en-US" sz="24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Spotify is a digital music streaming service that provides users access to over 82 million songs, podcasts and audio books. </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Spotify is a perfect dataset to measure the popularity of songs against various music elements, across a large set of songs throughout the decades.</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In this project we will be </a:t>
            </a:r>
            <a:r>
              <a:rPr lang="en-US" sz="2000" dirty="0" err="1">
                <a:solidFill>
                  <a:schemeClr val="bg1"/>
                </a:solidFill>
                <a:latin typeface="Felix Titling" panose="04060505060202020A04" pitchFamily="82" charset="0"/>
              </a:rPr>
              <a:t>analysing</a:t>
            </a:r>
            <a:r>
              <a:rPr lang="en-US" sz="2000" dirty="0">
                <a:solidFill>
                  <a:schemeClr val="bg1"/>
                </a:solidFill>
                <a:latin typeface="Felix Titling" panose="04060505060202020A04" pitchFamily="82" charset="0"/>
              </a:rPr>
              <a:t> the Dynamic music landscape of 2023 through advanced SQL queries on the "Most Streamed Spotify Songs" dataset. </a:t>
            </a:r>
          </a:p>
          <a:p>
            <a:pPr marL="0" indent="0" algn="just">
              <a:buFont typeface="Arial" panose="020B0604020202020204" pitchFamily="34" charset="0"/>
              <a:buNone/>
            </a:pPr>
            <a:endParaRPr lang="en-IN" sz="2400" dirty="0">
              <a:solidFill>
                <a:schemeClr val="bg1"/>
              </a:solidFill>
              <a:latin typeface="Felix Titling" panose="04060505060202020A04" pitchFamily="82" charset="0"/>
            </a:endParaRPr>
          </a:p>
        </p:txBody>
      </p:sp>
      <p:sp>
        <p:nvSpPr>
          <p:cNvPr id="3" name="Content Placeholder 2">
            <a:extLst>
              <a:ext uri="{FF2B5EF4-FFF2-40B4-BE49-F238E27FC236}">
                <a16:creationId xmlns:a16="http://schemas.microsoft.com/office/drawing/2014/main" id="{14A1F22E-2E26-8BEC-2610-1C2584E12A6E}"/>
              </a:ext>
            </a:extLst>
          </p:cNvPr>
          <p:cNvSpPr txBox="1">
            <a:spLocks/>
          </p:cNvSpPr>
          <p:nvPr/>
        </p:nvSpPr>
        <p:spPr>
          <a:xfrm>
            <a:off x="905233" y="8316494"/>
            <a:ext cx="10515600" cy="551848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latin typeface="Felix Titling" panose="04060505060202020A04" pitchFamily="82" charset="0"/>
                <a:cs typeface="Times New Roman" panose="02020603050405020304" pitchFamily="18" charset="0"/>
              </a:rPr>
              <a:t>PROBLEM STATEMENT</a:t>
            </a:r>
          </a:p>
          <a:p>
            <a:pPr marL="0" indent="0" algn="just">
              <a:buFont typeface="Arial" panose="020B0604020202020204" pitchFamily="34" charset="0"/>
              <a:buNone/>
            </a:pPr>
            <a:endParaRPr lang="en-US" sz="2400" dirty="0">
              <a:solidFill>
                <a:schemeClr val="bg1"/>
              </a:solidFill>
              <a:latin typeface="Felix Titling" panose="04060505060202020A04" pitchFamily="82" charset="0"/>
              <a:cs typeface="Times New Roman" panose="02020603050405020304" pitchFamily="18"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By following the principles of effective database design, we aim to provide a solid foundation for managing user interactions, artist information, music albums, playlists, recommendations, and notifications, we seek to extract meaningful insights and trends that shed light on the evolving landscape of music consumption and production. Our primary objectives include:</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cs typeface="Times New Roman" panose="02020603050405020304" pitchFamily="18" charset="0"/>
            </a:endParaRPr>
          </a:p>
          <a:p>
            <a:pPr algn="just"/>
            <a:r>
              <a:rPr lang="en-US" sz="2000" dirty="0">
                <a:solidFill>
                  <a:schemeClr val="bg1"/>
                </a:solidFill>
                <a:latin typeface="Felix Titling" panose="04060505060202020A04" pitchFamily="82" charset="0"/>
                <a:cs typeface="Times New Roman" panose="02020603050405020304" pitchFamily="18" charset="0"/>
              </a:rPr>
              <a:t>Most Listened-to Artists</a:t>
            </a:r>
          </a:p>
          <a:p>
            <a:pPr algn="just"/>
            <a:r>
              <a:rPr lang="en-IN" sz="2000" dirty="0">
                <a:solidFill>
                  <a:schemeClr val="bg1"/>
                </a:solidFill>
                <a:latin typeface="Felix Titling" panose="04060505060202020A04" pitchFamily="82" charset="0"/>
                <a:cs typeface="Times New Roman" panose="02020603050405020304" pitchFamily="18" charset="0"/>
              </a:rPr>
              <a:t>Top songs 10 songs of 2023</a:t>
            </a:r>
          </a:p>
          <a:p>
            <a:pPr algn="just"/>
            <a:r>
              <a:rPr lang="en-US" sz="2000" dirty="0">
                <a:solidFill>
                  <a:schemeClr val="bg1"/>
                </a:solidFill>
                <a:latin typeface="Felix Titling" panose="04060505060202020A04" pitchFamily="82" charset="0"/>
                <a:cs typeface="Times New Roman" panose="02020603050405020304" pitchFamily="18" charset="0"/>
              </a:rPr>
              <a:t>Listing the songs according to bpm, key scale, </a:t>
            </a:r>
            <a:r>
              <a:rPr lang="en-US" sz="2000" dirty="0" err="1">
                <a:solidFill>
                  <a:schemeClr val="bg1"/>
                </a:solidFill>
                <a:latin typeface="Felix Titling" panose="04060505060202020A04" pitchFamily="82" charset="0"/>
                <a:cs typeface="Times New Roman" panose="02020603050405020304" pitchFamily="18" charset="0"/>
              </a:rPr>
              <a:t>etc</a:t>
            </a:r>
            <a:r>
              <a:rPr lang="en-IN" sz="2000" dirty="0">
                <a:solidFill>
                  <a:schemeClr val="bg1"/>
                </a:solidFill>
                <a:latin typeface="Felix Titling" panose="04060505060202020A04" pitchFamily="82" charset="0"/>
                <a:cs typeface="Times New Roman" panose="02020603050405020304" pitchFamily="18" charset="0"/>
              </a:rPr>
              <a:t>.</a:t>
            </a:r>
          </a:p>
        </p:txBody>
      </p:sp>
    </p:spTree>
    <p:extLst>
      <p:ext uri="{BB962C8B-B14F-4D97-AF65-F5344CB8AC3E}">
        <p14:creationId xmlns:p14="http://schemas.microsoft.com/office/powerpoint/2010/main" val="76894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AC328FE-59A2-021E-AEA5-790F1A4657E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C89C457-760D-487C-92E4-67534F995466}"/>
              </a:ext>
            </a:extLst>
          </p:cNvPr>
          <p:cNvSpPr txBox="1"/>
          <p:nvPr/>
        </p:nvSpPr>
        <p:spPr>
          <a:xfrm>
            <a:off x="2570040" y="669758"/>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pic>
        <p:nvPicPr>
          <p:cNvPr id="6" name="Picture 5">
            <a:extLst>
              <a:ext uri="{FF2B5EF4-FFF2-40B4-BE49-F238E27FC236}">
                <a16:creationId xmlns:a16="http://schemas.microsoft.com/office/drawing/2014/main" id="{15AE73BD-829F-6012-9C8D-83EFCB260701}"/>
              </a:ext>
            </a:extLst>
          </p:cNvPr>
          <p:cNvPicPr>
            <a:picLocks noChangeAspect="1"/>
          </p:cNvPicPr>
          <p:nvPr/>
        </p:nvPicPr>
        <p:blipFill>
          <a:blip r:embed="rId2">
            <a:alphaModFix amt="3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07" t="16542" r="5507" b="10385"/>
          <a:stretch/>
        </p:blipFill>
        <p:spPr>
          <a:xfrm>
            <a:off x="-1" y="0"/>
            <a:ext cx="12192001" cy="6894094"/>
          </a:xfrm>
          <a:prstGeom prst="rect">
            <a:avLst/>
          </a:prstGeom>
        </p:spPr>
      </p:pic>
      <p:sp>
        <p:nvSpPr>
          <p:cNvPr id="2" name="Content Placeholder 2">
            <a:extLst>
              <a:ext uri="{FF2B5EF4-FFF2-40B4-BE49-F238E27FC236}">
                <a16:creationId xmlns:a16="http://schemas.microsoft.com/office/drawing/2014/main" id="{CF261899-240E-B43F-A5A1-DFD60FBE029A}"/>
              </a:ext>
            </a:extLst>
          </p:cNvPr>
          <p:cNvSpPr txBox="1">
            <a:spLocks/>
          </p:cNvSpPr>
          <p:nvPr/>
        </p:nvSpPr>
        <p:spPr>
          <a:xfrm>
            <a:off x="838199" y="-5925985"/>
            <a:ext cx="10515600" cy="52201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latin typeface="Felix Titling" panose="04060505060202020A04" pitchFamily="82" charset="0"/>
              </a:rPr>
              <a:t>INTRODUCTION</a:t>
            </a:r>
            <a:endParaRPr lang="en-US" sz="3900" dirty="0">
              <a:solidFill>
                <a:schemeClr val="bg1"/>
              </a:solidFill>
              <a:latin typeface="Felix Titling" panose="04060505060202020A04" pitchFamily="82" charset="0"/>
            </a:endParaRPr>
          </a:p>
          <a:p>
            <a:pPr marL="0" indent="0" algn="just">
              <a:buFont typeface="Arial" panose="020B0604020202020204" pitchFamily="34" charset="0"/>
              <a:buNone/>
            </a:pPr>
            <a:endParaRPr lang="en-US" sz="24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Spotify is a digital music streaming service that provides users access to over 82 million songs, podcasts and audio books. </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Spotify is a perfect dataset to measure the popularity of songs against various music elements, across a large set of songs throughout the decades.</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rPr>
              <a:t>In this project we will be </a:t>
            </a:r>
            <a:r>
              <a:rPr lang="en-US" sz="2000" dirty="0" err="1">
                <a:solidFill>
                  <a:schemeClr val="bg1"/>
                </a:solidFill>
                <a:latin typeface="Felix Titling" panose="04060505060202020A04" pitchFamily="82" charset="0"/>
              </a:rPr>
              <a:t>analysing</a:t>
            </a:r>
            <a:r>
              <a:rPr lang="en-US" sz="2000" dirty="0">
                <a:solidFill>
                  <a:schemeClr val="bg1"/>
                </a:solidFill>
                <a:latin typeface="Felix Titling" panose="04060505060202020A04" pitchFamily="82" charset="0"/>
              </a:rPr>
              <a:t> the Dynamic music landscape of 2023 through advanced SQL queries on the "Most Streamed Spotify Songs" dataset. </a:t>
            </a:r>
          </a:p>
          <a:p>
            <a:pPr marL="0" indent="0" algn="just">
              <a:buFont typeface="Arial" panose="020B0604020202020204" pitchFamily="34" charset="0"/>
              <a:buNone/>
            </a:pPr>
            <a:endParaRPr lang="en-IN" sz="2400" dirty="0">
              <a:solidFill>
                <a:schemeClr val="bg1"/>
              </a:solidFill>
              <a:latin typeface="Felix Titling" panose="04060505060202020A04" pitchFamily="82" charset="0"/>
            </a:endParaRPr>
          </a:p>
        </p:txBody>
      </p:sp>
      <p:sp>
        <p:nvSpPr>
          <p:cNvPr id="3" name="Content Placeholder 2">
            <a:extLst>
              <a:ext uri="{FF2B5EF4-FFF2-40B4-BE49-F238E27FC236}">
                <a16:creationId xmlns:a16="http://schemas.microsoft.com/office/drawing/2014/main" id="{8A2A9788-6376-89E6-B431-86840A175993}"/>
              </a:ext>
            </a:extLst>
          </p:cNvPr>
          <p:cNvSpPr txBox="1">
            <a:spLocks/>
          </p:cNvSpPr>
          <p:nvPr/>
        </p:nvSpPr>
        <p:spPr>
          <a:xfrm>
            <a:off x="838199" y="669758"/>
            <a:ext cx="10515600" cy="551848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latin typeface="Felix Titling" panose="04060505060202020A04" pitchFamily="82" charset="0"/>
                <a:cs typeface="Times New Roman" panose="02020603050405020304" pitchFamily="18" charset="0"/>
              </a:rPr>
              <a:t>PROBLEM STATEMENT</a:t>
            </a:r>
          </a:p>
          <a:p>
            <a:pPr marL="0" indent="0" algn="just">
              <a:buFont typeface="Arial" panose="020B0604020202020204" pitchFamily="34" charset="0"/>
              <a:buNone/>
            </a:pPr>
            <a:endParaRPr lang="en-US" sz="2400" dirty="0">
              <a:solidFill>
                <a:schemeClr val="bg1"/>
              </a:solidFill>
              <a:latin typeface="Felix Titling" panose="04060505060202020A04" pitchFamily="82" charset="0"/>
              <a:cs typeface="Times New Roman" panose="02020603050405020304" pitchFamily="18"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By following the principles of effective database design, we aim to provide a solid foundation for managing user interactions, artist information, music albums, playlists, recommendations, and notifications, we seek to extract meaningful insights and trends that shed light on the evolving landscape of music consumption and production. Our primary objectives include:</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cs typeface="Times New Roman" panose="02020603050405020304" pitchFamily="18" charset="0"/>
            </a:endParaRPr>
          </a:p>
          <a:p>
            <a:pPr algn="just"/>
            <a:r>
              <a:rPr lang="en-US" sz="2000" dirty="0">
                <a:solidFill>
                  <a:schemeClr val="bg1"/>
                </a:solidFill>
                <a:latin typeface="Felix Titling" panose="04060505060202020A04" pitchFamily="82" charset="0"/>
                <a:cs typeface="Times New Roman" panose="02020603050405020304" pitchFamily="18" charset="0"/>
              </a:rPr>
              <a:t>Most Listened-to Artists</a:t>
            </a:r>
          </a:p>
          <a:p>
            <a:pPr algn="just"/>
            <a:r>
              <a:rPr lang="en-IN" sz="2000" dirty="0">
                <a:solidFill>
                  <a:schemeClr val="bg1"/>
                </a:solidFill>
                <a:latin typeface="Felix Titling" panose="04060505060202020A04" pitchFamily="82" charset="0"/>
                <a:cs typeface="Times New Roman" panose="02020603050405020304" pitchFamily="18" charset="0"/>
              </a:rPr>
              <a:t>Top songs 10 songs of 2023</a:t>
            </a:r>
          </a:p>
          <a:p>
            <a:pPr algn="just"/>
            <a:r>
              <a:rPr lang="en-US" sz="2000" dirty="0">
                <a:solidFill>
                  <a:schemeClr val="bg1"/>
                </a:solidFill>
                <a:latin typeface="Felix Titling" panose="04060505060202020A04" pitchFamily="82" charset="0"/>
                <a:cs typeface="Times New Roman" panose="02020603050405020304" pitchFamily="18" charset="0"/>
              </a:rPr>
              <a:t>Listing the songs according to bpm, key scale, </a:t>
            </a:r>
            <a:r>
              <a:rPr lang="en-US" sz="2000" dirty="0" err="1">
                <a:solidFill>
                  <a:schemeClr val="bg1"/>
                </a:solidFill>
                <a:latin typeface="Felix Titling" panose="04060505060202020A04" pitchFamily="82" charset="0"/>
                <a:cs typeface="Times New Roman" panose="02020603050405020304" pitchFamily="18" charset="0"/>
              </a:rPr>
              <a:t>etc</a:t>
            </a:r>
            <a:r>
              <a:rPr lang="en-IN" sz="2000" dirty="0">
                <a:solidFill>
                  <a:schemeClr val="bg1"/>
                </a:solidFill>
                <a:latin typeface="Felix Titling" panose="04060505060202020A04" pitchFamily="82" charset="0"/>
                <a:cs typeface="Times New Roman" panose="02020603050405020304" pitchFamily="18" charset="0"/>
              </a:rPr>
              <a:t>.</a:t>
            </a:r>
          </a:p>
        </p:txBody>
      </p:sp>
      <p:sp>
        <p:nvSpPr>
          <p:cNvPr id="5" name="Content Placeholder 2">
            <a:extLst>
              <a:ext uri="{FF2B5EF4-FFF2-40B4-BE49-F238E27FC236}">
                <a16:creationId xmlns:a16="http://schemas.microsoft.com/office/drawing/2014/main" id="{209CD701-988C-517F-E408-27E3D5E45F22}"/>
              </a:ext>
            </a:extLst>
          </p:cNvPr>
          <p:cNvSpPr txBox="1">
            <a:spLocks/>
          </p:cNvSpPr>
          <p:nvPr/>
        </p:nvSpPr>
        <p:spPr>
          <a:xfrm>
            <a:off x="838199" y="8137358"/>
            <a:ext cx="10515600" cy="49720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latin typeface="Felix Titling" panose="04060505060202020A04" pitchFamily="82" charset="0"/>
                <a:cs typeface="Times New Roman" panose="02020603050405020304" pitchFamily="18" charset="0"/>
              </a:rPr>
              <a:t>DATASET</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cs typeface="Times New Roman" panose="02020603050405020304" pitchFamily="18"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Top songs in the world for year 2023 in Spotify. This dataset has 25 descriptive variables about the songs. Dataset description </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Most Listened-to Artists - The </a:t>
            </a:r>
            <a:r>
              <a:rPr lang="en-US" sz="2000" dirty="0" err="1">
                <a:solidFill>
                  <a:schemeClr val="bg1"/>
                </a:solidFill>
                <a:latin typeface="Felix Titling" panose="04060505060202020A04" pitchFamily="82" charset="0"/>
                <a:cs typeface="Times New Roman" panose="02020603050405020304" pitchFamily="18" charset="0"/>
              </a:rPr>
              <a:t>Weeknd</a:t>
            </a:r>
            <a:r>
              <a:rPr lang="en-US" sz="2000" dirty="0">
                <a:solidFill>
                  <a:schemeClr val="bg1"/>
                </a:solidFill>
                <a:latin typeface="Felix Titling" panose="04060505060202020A04" pitchFamily="82" charset="0"/>
                <a:cs typeface="Times New Roman" panose="02020603050405020304" pitchFamily="18" charset="0"/>
              </a:rPr>
              <a:t>, Taylor Swift, and Ed Sheeran dominate total streams, showcasing global popularity.</a:t>
            </a:r>
          </a:p>
          <a:p>
            <a:pPr marL="0" indent="0">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Most Popular Songs on Spotify and Apple Music - Identify current musical trends and preferences across major streaming platforms, including ranks and popularity metrics.</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Energy - The energy of a song - the higher the value, the more energetic song. </a:t>
            </a:r>
          </a:p>
          <a:p>
            <a:pPr marL="0" indent="0" algn="just">
              <a:buFont typeface="Arial" panose="020B0604020202020204" pitchFamily="34" charset="0"/>
              <a:buNone/>
            </a:pPr>
            <a:r>
              <a:rPr lang="en-US" sz="2000" dirty="0" err="1">
                <a:solidFill>
                  <a:schemeClr val="bg1"/>
                </a:solidFill>
                <a:latin typeface="Felix Titling" panose="04060505060202020A04" pitchFamily="82" charset="0"/>
                <a:cs typeface="Times New Roman" panose="02020603050405020304" pitchFamily="18" charset="0"/>
              </a:rPr>
              <a:t>Speechiness</a:t>
            </a:r>
            <a:r>
              <a:rPr lang="en-US" sz="2000" dirty="0">
                <a:solidFill>
                  <a:schemeClr val="bg1"/>
                </a:solidFill>
                <a:latin typeface="Felix Titling" panose="04060505060202020A04" pitchFamily="82" charset="0"/>
                <a:cs typeface="Times New Roman" panose="02020603050405020304" pitchFamily="18" charset="0"/>
              </a:rPr>
              <a:t> - The higher the value the more spoken word the song contains. </a:t>
            </a:r>
          </a:p>
          <a:p>
            <a:pPr marL="0" indent="0" algn="just">
              <a:buFont typeface="Arial" panose="020B0604020202020204" pitchFamily="34" charset="0"/>
              <a:buNone/>
            </a:pPr>
            <a:r>
              <a:rPr lang="en-US" sz="2000" dirty="0" err="1">
                <a:solidFill>
                  <a:schemeClr val="bg1"/>
                </a:solidFill>
                <a:latin typeface="Felix Titling" panose="04060505060202020A04" pitchFamily="82" charset="0"/>
                <a:cs typeface="Times New Roman" panose="02020603050405020304" pitchFamily="18" charset="0"/>
              </a:rPr>
              <a:t>Acousticness</a:t>
            </a:r>
            <a:r>
              <a:rPr lang="en-US" sz="2000" dirty="0">
                <a:solidFill>
                  <a:schemeClr val="bg1"/>
                </a:solidFill>
                <a:latin typeface="Felix Titling" panose="04060505060202020A04" pitchFamily="82" charset="0"/>
                <a:cs typeface="Times New Roman" panose="02020603050405020304" pitchFamily="18" charset="0"/>
              </a:rPr>
              <a:t> - The higher the value the more acoustic the song is.</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Liveness - The higher the value, the more likely the song is a live recording. </a:t>
            </a:r>
          </a:p>
          <a:p>
            <a:pPr marL="0" indent="0" algn="just">
              <a:buFont typeface="Arial" panose="020B0604020202020204" pitchFamily="34" charset="0"/>
              <a:buNone/>
            </a:pPr>
            <a:endParaRPr lang="en-IN" sz="2000" dirty="0">
              <a:latin typeface="Felix Titling" panose="04060505060202020A04" pitchFamily="82" charset="0"/>
              <a:cs typeface="Times New Roman" panose="02020603050405020304" pitchFamily="18" charset="0"/>
            </a:endParaRPr>
          </a:p>
        </p:txBody>
      </p:sp>
    </p:spTree>
    <p:extLst>
      <p:ext uri="{BB962C8B-B14F-4D97-AF65-F5344CB8AC3E}">
        <p14:creationId xmlns:p14="http://schemas.microsoft.com/office/powerpoint/2010/main" val="2754132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1C0C17A-D1C7-A1D7-83BD-4524BABFEF9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9A1169-08B7-4801-E564-407880C2106B}"/>
              </a:ext>
            </a:extLst>
          </p:cNvPr>
          <p:cNvSpPr txBox="1"/>
          <p:nvPr/>
        </p:nvSpPr>
        <p:spPr>
          <a:xfrm>
            <a:off x="2570040" y="669758"/>
            <a:ext cx="4096871" cy="1323439"/>
          </a:xfrm>
          <a:prstGeom prst="rect">
            <a:avLst/>
          </a:prstGeom>
          <a:noFill/>
        </p:spPr>
        <p:txBody>
          <a:bodyPr wrap="square" rtlCol="0">
            <a:spAutoFit/>
          </a:bodyPr>
          <a:lstStyle/>
          <a:p>
            <a:r>
              <a:rPr lang="en-US" sz="4000" dirty="0">
                <a:latin typeface="Palatino Linotype" panose="02040502050505030304" pitchFamily="18" charset="0"/>
              </a:rPr>
              <a:t>Data Exploration Project</a:t>
            </a:r>
            <a:endParaRPr lang="en-IN" sz="4000" dirty="0">
              <a:latin typeface="Palatino Linotype" panose="02040502050505030304" pitchFamily="18" charset="0"/>
            </a:endParaRPr>
          </a:p>
        </p:txBody>
      </p:sp>
      <p:pic>
        <p:nvPicPr>
          <p:cNvPr id="6" name="Picture 5">
            <a:extLst>
              <a:ext uri="{FF2B5EF4-FFF2-40B4-BE49-F238E27FC236}">
                <a16:creationId xmlns:a16="http://schemas.microsoft.com/office/drawing/2014/main" id="{2A953B94-6A43-017C-D9A9-9715630F0462}"/>
              </a:ext>
            </a:extLst>
          </p:cNvPr>
          <p:cNvPicPr>
            <a:picLocks noChangeAspect="1"/>
          </p:cNvPicPr>
          <p:nvPr/>
        </p:nvPicPr>
        <p:blipFill>
          <a:blip r:embed="rId2">
            <a:alphaModFix amt="3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07" t="27309" r="5507" b="-383"/>
          <a:stretch/>
        </p:blipFill>
        <p:spPr>
          <a:xfrm>
            <a:off x="-1" y="0"/>
            <a:ext cx="12192001" cy="6894094"/>
          </a:xfrm>
          <a:prstGeom prst="rect">
            <a:avLst/>
          </a:prstGeom>
        </p:spPr>
      </p:pic>
      <p:sp>
        <p:nvSpPr>
          <p:cNvPr id="3" name="Content Placeholder 2">
            <a:extLst>
              <a:ext uri="{FF2B5EF4-FFF2-40B4-BE49-F238E27FC236}">
                <a16:creationId xmlns:a16="http://schemas.microsoft.com/office/drawing/2014/main" id="{F9B082E7-37D6-546D-6499-D4757FD06F2E}"/>
              </a:ext>
            </a:extLst>
          </p:cNvPr>
          <p:cNvSpPr txBox="1">
            <a:spLocks/>
          </p:cNvSpPr>
          <p:nvPr/>
        </p:nvSpPr>
        <p:spPr>
          <a:xfrm>
            <a:off x="838199" y="-6335963"/>
            <a:ext cx="10515600" cy="551848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latin typeface="Felix Titling" panose="04060505060202020A04" pitchFamily="82" charset="0"/>
                <a:cs typeface="Times New Roman" panose="02020603050405020304" pitchFamily="18" charset="0"/>
              </a:rPr>
              <a:t>PROBLEM STATEMENT</a:t>
            </a:r>
          </a:p>
          <a:p>
            <a:pPr marL="0" indent="0" algn="just">
              <a:buFont typeface="Arial" panose="020B0604020202020204" pitchFamily="34" charset="0"/>
              <a:buNone/>
            </a:pPr>
            <a:endParaRPr lang="en-US" sz="2400" dirty="0">
              <a:solidFill>
                <a:schemeClr val="bg1"/>
              </a:solidFill>
              <a:latin typeface="Felix Titling" panose="04060505060202020A04" pitchFamily="82" charset="0"/>
              <a:cs typeface="Times New Roman" panose="02020603050405020304" pitchFamily="18"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By following the principles of effective database design, we aim to provide a solid foundation for managing user interactions, artist information, music albums, playlists, recommendations, and notifications, we seek to extract meaningful insights and trends that shed light on the evolving landscape of music consumption and production. Our primary objectives include:</a:t>
            </a:r>
          </a:p>
          <a:p>
            <a:pPr algn="just"/>
            <a:r>
              <a:rPr lang="en-US" sz="2000" dirty="0">
                <a:solidFill>
                  <a:schemeClr val="bg1"/>
                </a:solidFill>
                <a:latin typeface="Felix Titling" panose="04060505060202020A04" pitchFamily="82" charset="0"/>
                <a:cs typeface="Times New Roman" panose="02020603050405020304" pitchFamily="18" charset="0"/>
              </a:rPr>
              <a:t>Most Listened-to Artists</a:t>
            </a:r>
          </a:p>
          <a:p>
            <a:pPr algn="just"/>
            <a:r>
              <a:rPr lang="en-IN" sz="2000" dirty="0">
                <a:solidFill>
                  <a:schemeClr val="bg1"/>
                </a:solidFill>
                <a:latin typeface="Felix Titling" panose="04060505060202020A04" pitchFamily="82" charset="0"/>
                <a:cs typeface="Times New Roman" panose="02020603050405020304" pitchFamily="18" charset="0"/>
              </a:rPr>
              <a:t>Top songs 10 songs of 2023</a:t>
            </a:r>
          </a:p>
          <a:p>
            <a:pPr algn="just"/>
            <a:r>
              <a:rPr lang="en-IN" sz="2000" dirty="0">
                <a:solidFill>
                  <a:schemeClr val="bg1"/>
                </a:solidFill>
                <a:latin typeface="Felix Titling" panose="04060505060202020A04" pitchFamily="82" charset="0"/>
                <a:cs typeface="Times New Roman" panose="02020603050405020304" pitchFamily="18" charset="0"/>
              </a:rPr>
              <a:t>Songs that has </a:t>
            </a:r>
            <a:r>
              <a:rPr lang="en-US" sz="2000" dirty="0">
                <a:solidFill>
                  <a:schemeClr val="bg1"/>
                </a:solidFill>
                <a:latin typeface="Felix Titling" panose="04060505060202020A04" pitchFamily="82" charset="0"/>
                <a:cs typeface="Times New Roman" panose="02020603050405020304" pitchFamily="18" charset="0"/>
              </a:rPr>
              <a:t>High-Tempo, Energetic, Acoustic and High lyrical content </a:t>
            </a:r>
            <a:r>
              <a:rPr lang="en-IN" sz="2000" dirty="0">
                <a:solidFill>
                  <a:schemeClr val="bg1"/>
                </a:solidFill>
                <a:latin typeface="Felix Titling" panose="04060505060202020A04" pitchFamily="82" charset="0"/>
                <a:cs typeface="Times New Roman" panose="02020603050405020304" pitchFamily="18" charset="0"/>
              </a:rPr>
              <a:t>.</a:t>
            </a:r>
          </a:p>
        </p:txBody>
      </p:sp>
      <p:sp>
        <p:nvSpPr>
          <p:cNvPr id="5" name="Content Placeholder 2">
            <a:extLst>
              <a:ext uri="{FF2B5EF4-FFF2-40B4-BE49-F238E27FC236}">
                <a16:creationId xmlns:a16="http://schemas.microsoft.com/office/drawing/2014/main" id="{910677D5-9BEC-B806-E990-7274DC7581C5}"/>
              </a:ext>
            </a:extLst>
          </p:cNvPr>
          <p:cNvSpPr txBox="1">
            <a:spLocks/>
          </p:cNvSpPr>
          <p:nvPr/>
        </p:nvSpPr>
        <p:spPr>
          <a:xfrm>
            <a:off x="838199" y="498976"/>
            <a:ext cx="10515600" cy="58961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latin typeface="Felix Titling" panose="04060505060202020A04" pitchFamily="82" charset="0"/>
                <a:cs typeface="Times New Roman" panose="02020603050405020304" pitchFamily="18" charset="0"/>
              </a:rPr>
              <a:t>DATASET</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cs typeface="Times New Roman" panose="02020603050405020304" pitchFamily="18"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Top songs in the world for year 2023 in Spotify. This dataset has 25 descriptive variables about the songs. Dataset description </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Most Listened-to Artists - The </a:t>
            </a:r>
            <a:r>
              <a:rPr lang="en-US" sz="2000" dirty="0" err="1">
                <a:solidFill>
                  <a:schemeClr val="bg1"/>
                </a:solidFill>
                <a:latin typeface="Felix Titling" panose="04060505060202020A04" pitchFamily="82" charset="0"/>
                <a:cs typeface="Times New Roman" panose="02020603050405020304" pitchFamily="18" charset="0"/>
              </a:rPr>
              <a:t>Weeknd</a:t>
            </a:r>
            <a:r>
              <a:rPr lang="en-US" sz="2000" dirty="0">
                <a:solidFill>
                  <a:schemeClr val="bg1"/>
                </a:solidFill>
                <a:latin typeface="Felix Titling" panose="04060505060202020A04" pitchFamily="82" charset="0"/>
                <a:cs typeface="Times New Roman" panose="02020603050405020304" pitchFamily="18" charset="0"/>
              </a:rPr>
              <a:t>, Taylor Swift, and Ed Sheeran dominate total streams, showcasing global popularity.</a:t>
            </a:r>
          </a:p>
          <a:p>
            <a:pPr marL="0" indent="0">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Most Popular Songs on Spotify and Apple Music - Identify current musical trends and preferences across major streaming platforms, including ranks and popularity metrics.</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Energy - The energy of a song - the higher the value, the more energetic song. </a:t>
            </a:r>
          </a:p>
          <a:p>
            <a:pPr marL="0" indent="0" algn="just">
              <a:buFont typeface="Arial" panose="020B0604020202020204" pitchFamily="34" charset="0"/>
              <a:buNone/>
            </a:pPr>
            <a:r>
              <a:rPr lang="en-US" sz="2000" dirty="0" err="1">
                <a:solidFill>
                  <a:schemeClr val="bg1"/>
                </a:solidFill>
                <a:latin typeface="Felix Titling" panose="04060505060202020A04" pitchFamily="82" charset="0"/>
                <a:cs typeface="Times New Roman" panose="02020603050405020304" pitchFamily="18" charset="0"/>
              </a:rPr>
              <a:t>Speechiness</a:t>
            </a:r>
            <a:r>
              <a:rPr lang="en-US" sz="2000" dirty="0">
                <a:solidFill>
                  <a:schemeClr val="bg1"/>
                </a:solidFill>
                <a:latin typeface="Felix Titling" panose="04060505060202020A04" pitchFamily="82" charset="0"/>
                <a:cs typeface="Times New Roman" panose="02020603050405020304" pitchFamily="18" charset="0"/>
              </a:rPr>
              <a:t> - The higher the value the more spoken word the song contains. </a:t>
            </a:r>
          </a:p>
          <a:p>
            <a:pPr marL="0" indent="0" algn="just">
              <a:buFont typeface="Arial" panose="020B0604020202020204" pitchFamily="34" charset="0"/>
              <a:buNone/>
            </a:pPr>
            <a:r>
              <a:rPr lang="en-US" sz="2000" dirty="0" err="1">
                <a:solidFill>
                  <a:schemeClr val="bg1"/>
                </a:solidFill>
                <a:latin typeface="Felix Titling" panose="04060505060202020A04" pitchFamily="82" charset="0"/>
                <a:cs typeface="Times New Roman" panose="02020603050405020304" pitchFamily="18" charset="0"/>
              </a:rPr>
              <a:t>Acousticness</a:t>
            </a:r>
            <a:r>
              <a:rPr lang="en-US" sz="2000" dirty="0">
                <a:solidFill>
                  <a:schemeClr val="bg1"/>
                </a:solidFill>
                <a:latin typeface="Felix Titling" panose="04060505060202020A04" pitchFamily="82" charset="0"/>
                <a:cs typeface="Times New Roman" panose="02020603050405020304" pitchFamily="18" charset="0"/>
              </a:rPr>
              <a:t> - The higher the value the more acoustic the song is.</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Liveness - The higher the value, the more likely the song is a live recording. </a:t>
            </a:r>
          </a:p>
          <a:p>
            <a:pPr marL="0" indent="0" algn="just">
              <a:buFont typeface="Arial" panose="020B0604020202020204" pitchFamily="34" charset="0"/>
              <a:buNone/>
            </a:pPr>
            <a:endParaRPr lang="en-IN" sz="2000" dirty="0">
              <a:latin typeface="Felix Titling" panose="04060505060202020A04" pitchFamily="82" charset="0"/>
              <a:cs typeface="Times New Roman" panose="02020603050405020304" pitchFamily="18" charset="0"/>
            </a:endParaRPr>
          </a:p>
        </p:txBody>
      </p:sp>
      <p:sp>
        <p:nvSpPr>
          <p:cNvPr id="7" name="TextBox 6">
            <a:extLst>
              <a:ext uri="{FF2B5EF4-FFF2-40B4-BE49-F238E27FC236}">
                <a16:creationId xmlns:a16="http://schemas.microsoft.com/office/drawing/2014/main" id="{E3E8A756-B088-BC2F-5D15-AEF1DAABB245}"/>
              </a:ext>
            </a:extLst>
          </p:cNvPr>
          <p:cNvSpPr txBox="1"/>
          <p:nvPr/>
        </p:nvSpPr>
        <p:spPr>
          <a:xfrm>
            <a:off x="927099" y="7711573"/>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Listing the Most Listened-to Artists From The Database:</a:t>
            </a:r>
          </a:p>
        </p:txBody>
      </p:sp>
      <p:pic>
        <p:nvPicPr>
          <p:cNvPr id="8" name="Picture 7">
            <a:extLst>
              <a:ext uri="{FF2B5EF4-FFF2-40B4-BE49-F238E27FC236}">
                <a16:creationId xmlns:a16="http://schemas.microsoft.com/office/drawing/2014/main" id="{6CA63ACE-F651-B0CF-9E47-3A47DB3E6286}"/>
              </a:ext>
            </a:extLst>
          </p:cNvPr>
          <p:cNvPicPr>
            <a:picLocks noChangeAspect="1"/>
          </p:cNvPicPr>
          <p:nvPr/>
        </p:nvPicPr>
        <p:blipFill>
          <a:blip r:embed="rId4">
            <a:extLst>
              <a:ext uri="{28A0092B-C50C-407E-A947-70E740481C1C}">
                <a14:useLocalDpi xmlns:a14="http://schemas.microsoft.com/office/drawing/2010/main" val="0"/>
              </a:ext>
            </a:extLst>
          </a:blip>
          <a:srcRect t="9246"/>
          <a:stretch/>
        </p:blipFill>
        <p:spPr>
          <a:xfrm>
            <a:off x="2869717" y="8739955"/>
            <a:ext cx="6858957" cy="1296821"/>
          </a:xfrm>
          <a:prstGeom prst="rect">
            <a:avLst/>
          </a:prstGeom>
        </p:spPr>
      </p:pic>
      <p:pic>
        <p:nvPicPr>
          <p:cNvPr id="9" name="Picture 8">
            <a:extLst>
              <a:ext uri="{FF2B5EF4-FFF2-40B4-BE49-F238E27FC236}">
                <a16:creationId xmlns:a16="http://schemas.microsoft.com/office/drawing/2014/main" id="{81C69D13-DFF9-D6F3-C31F-0A4E50A9F4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6746" y="11006320"/>
            <a:ext cx="4124901" cy="1800476"/>
          </a:xfrm>
          <a:prstGeom prst="rect">
            <a:avLst/>
          </a:prstGeom>
        </p:spPr>
      </p:pic>
      <p:sp>
        <p:nvSpPr>
          <p:cNvPr id="10" name="Oval 9">
            <a:extLst>
              <a:ext uri="{FF2B5EF4-FFF2-40B4-BE49-F238E27FC236}">
                <a16:creationId xmlns:a16="http://schemas.microsoft.com/office/drawing/2014/main" id="{56DE23E3-06BA-F101-9071-D4B0AFE3A610}"/>
              </a:ext>
            </a:extLst>
          </p:cNvPr>
          <p:cNvSpPr/>
          <p:nvPr/>
        </p:nvSpPr>
        <p:spPr>
          <a:xfrm>
            <a:off x="482599" y="7773386"/>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66FDC5D-4852-4C3D-E66B-FC45736FDAC4}"/>
              </a:ext>
            </a:extLst>
          </p:cNvPr>
          <p:cNvCxnSpPr/>
          <p:nvPr/>
        </p:nvCxnSpPr>
        <p:spPr>
          <a:xfrm>
            <a:off x="647699" y="7918048"/>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09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0CF16-7FCA-1B8A-8510-7D74102E3BDA}"/>
              </a:ext>
            </a:extLst>
          </p:cNvPr>
          <p:cNvPicPr>
            <a:picLocks noChangeAspect="1"/>
          </p:cNvPicPr>
          <p:nvPr/>
        </p:nvPicPr>
        <p:blipFill>
          <a:blip r:embed="rId2">
            <a:alphaModFix amt="48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l="9144" t="474" r="9144" b="16927"/>
          <a:stretch/>
        </p:blipFill>
        <p:spPr>
          <a:xfrm>
            <a:off x="0" y="18047"/>
            <a:ext cx="12192001" cy="6858000"/>
          </a:xfrm>
          <a:prstGeom prst="rect">
            <a:avLst/>
          </a:prstGeom>
        </p:spPr>
      </p:pic>
      <p:sp>
        <p:nvSpPr>
          <p:cNvPr id="4" name="TextBox 3">
            <a:extLst>
              <a:ext uri="{FF2B5EF4-FFF2-40B4-BE49-F238E27FC236}">
                <a16:creationId xmlns:a16="http://schemas.microsoft.com/office/drawing/2014/main" id="{46464B45-FD57-366C-8BDA-C4BE2626FE94}"/>
              </a:ext>
            </a:extLst>
          </p:cNvPr>
          <p:cNvSpPr txBox="1"/>
          <p:nvPr/>
        </p:nvSpPr>
        <p:spPr>
          <a:xfrm>
            <a:off x="889001" y="625445"/>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Listing the Most Listened-to Artists From The Database:</a:t>
            </a:r>
          </a:p>
        </p:txBody>
      </p:sp>
      <p:pic>
        <p:nvPicPr>
          <p:cNvPr id="5" name="Picture 4">
            <a:extLst>
              <a:ext uri="{FF2B5EF4-FFF2-40B4-BE49-F238E27FC236}">
                <a16:creationId xmlns:a16="http://schemas.microsoft.com/office/drawing/2014/main" id="{3769D17C-AAEB-6062-3097-93530322BEA7}"/>
              </a:ext>
            </a:extLst>
          </p:cNvPr>
          <p:cNvPicPr>
            <a:picLocks noChangeAspect="1"/>
          </p:cNvPicPr>
          <p:nvPr/>
        </p:nvPicPr>
        <p:blipFill>
          <a:blip r:embed="rId4">
            <a:extLst>
              <a:ext uri="{28A0092B-C50C-407E-A947-70E740481C1C}">
                <a14:useLocalDpi xmlns:a14="http://schemas.microsoft.com/office/drawing/2010/main" val="0"/>
              </a:ext>
            </a:extLst>
          </a:blip>
          <a:srcRect t="9246"/>
          <a:stretch/>
        </p:blipFill>
        <p:spPr>
          <a:xfrm>
            <a:off x="2831619" y="1653827"/>
            <a:ext cx="6858957" cy="1296821"/>
          </a:xfrm>
          <a:prstGeom prst="rect">
            <a:avLst/>
          </a:prstGeom>
        </p:spPr>
      </p:pic>
      <p:pic>
        <p:nvPicPr>
          <p:cNvPr id="6" name="Picture 5">
            <a:extLst>
              <a:ext uri="{FF2B5EF4-FFF2-40B4-BE49-F238E27FC236}">
                <a16:creationId xmlns:a16="http://schemas.microsoft.com/office/drawing/2014/main" id="{6502AF62-9643-386A-A9F2-01CEF2A011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648" y="3920192"/>
            <a:ext cx="4124901" cy="1800476"/>
          </a:xfrm>
          <a:prstGeom prst="rect">
            <a:avLst/>
          </a:prstGeom>
        </p:spPr>
      </p:pic>
      <p:sp>
        <p:nvSpPr>
          <p:cNvPr id="7" name="Oval 6">
            <a:extLst>
              <a:ext uri="{FF2B5EF4-FFF2-40B4-BE49-F238E27FC236}">
                <a16:creationId xmlns:a16="http://schemas.microsoft.com/office/drawing/2014/main" id="{0EBD225B-A7A1-31CD-6E4C-1021C9DEFBE0}"/>
              </a:ext>
            </a:extLst>
          </p:cNvPr>
          <p:cNvSpPr/>
          <p:nvPr/>
        </p:nvSpPr>
        <p:spPr>
          <a:xfrm>
            <a:off x="467333" y="625271"/>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03A8FA3-8427-6F5B-6207-38A2EED7BBF0}"/>
              </a:ext>
            </a:extLst>
          </p:cNvPr>
          <p:cNvCxnSpPr/>
          <p:nvPr/>
        </p:nvCxnSpPr>
        <p:spPr>
          <a:xfrm>
            <a:off x="638783" y="722646"/>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ABE62990-83E6-3272-2A42-0FAAD959D5A2}"/>
              </a:ext>
            </a:extLst>
          </p:cNvPr>
          <p:cNvSpPr txBox="1">
            <a:spLocks/>
          </p:cNvSpPr>
          <p:nvPr/>
        </p:nvSpPr>
        <p:spPr>
          <a:xfrm>
            <a:off x="723900" y="-6178584"/>
            <a:ext cx="10515600" cy="58961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latin typeface="Felix Titling" panose="04060505060202020A04" pitchFamily="82" charset="0"/>
                <a:cs typeface="Times New Roman" panose="02020603050405020304" pitchFamily="18" charset="0"/>
              </a:rPr>
              <a:t>DATASET</a:t>
            </a:r>
          </a:p>
          <a:p>
            <a:pPr marL="0" indent="0" algn="just">
              <a:buFont typeface="Arial" panose="020B0604020202020204" pitchFamily="34" charset="0"/>
              <a:buNone/>
            </a:pPr>
            <a:endParaRPr lang="en-US" sz="2000" dirty="0">
              <a:solidFill>
                <a:schemeClr val="bg1"/>
              </a:solidFill>
              <a:latin typeface="Felix Titling" panose="04060505060202020A04" pitchFamily="82" charset="0"/>
              <a:cs typeface="Times New Roman" panose="02020603050405020304" pitchFamily="18" charset="0"/>
            </a:endParaRP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Top songs in the world for year 2023 in Spotify. This dataset has 25 descriptive variables about the songs. Dataset description </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Most Listened-to Artists - The </a:t>
            </a:r>
            <a:r>
              <a:rPr lang="en-US" sz="2000" dirty="0" err="1">
                <a:solidFill>
                  <a:schemeClr val="bg1"/>
                </a:solidFill>
                <a:latin typeface="Felix Titling" panose="04060505060202020A04" pitchFamily="82" charset="0"/>
                <a:cs typeface="Times New Roman" panose="02020603050405020304" pitchFamily="18" charset="0"/>
              </a:rPr>
              <a:t>Weeknd</a:t>
            </a:r>
            <a:r>
              <a:rPr lang="en-US" sz="2000" dirty="0">
                <a:solidFill>
                  <a:schemeClr val="bg1"/>
                </a:solidFill>
                <a:latin typeface="Felix Titling" panose="04060505060202020A04" pitchFamily="82" charset="0"/>
                <a:cs typeface="Times New Roman" panose="02020603050405020304" pitchFamily="18" charset="0"/>
              </a:rPr>
              <a:t>, Taylor Swift, and Ed Sheeran dominate total streams, showcasing global popularity.</a:t>
            </a:r>
          </a:p>
          <a:p>
            <a:pPr marL="0" indent="0">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Most Popular Songs on Spotify and Apple Music - Identify current musical trends and preferences across major streaming platforms, including ranks and popularity metrics.</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Energy - The energy of a song - the higher the value, the more energetic song. </a:t>
            </a:r>
          </a:p>
          <a:p>
            <a:pPr marL="0" indent="0" algn="just">
              <a:buFont typeface="Arial" panose="020B0604020202020204" pitchFamily="34" charset="0"/>
              <a:buNone/>
            </a:pPr>
            <a:r>
              <a:rPr lang="en-US" sz="2000" dirty="0" err="1">
                <a:solidFill>
                  <a:schemeClr val="bg1"/>
                </a:solidFill>
                <a:latin typeface="Felix Titling" panose="04060505060202020A04" pitchFamily="82" charset="0"/>
                <a:cs typeface="Times New Roman" panose="02020603050405020304" pitchFamily="18" charset="0"/>
              </a:rPr>
              <a:t>Speechiness</a:t>
            </a:r>
            <a:r>
              <a:rPr lang="en-US" sz="2000" dirty="0">
                <a:solidFill>
                  <a:schemeClr val="bg1"/>
                </a:solidFill>
                <a:latin typeface="Felix Titling" panose="04060505060202020A04" pitchFamily="82" charset="0"/>
                <a:cs typeface="Times New Roman" panose="02020603050405020304" pitchFamily="18" charset="0"/>
              </a:rPr>
              <a:t> - The higher the value the more spoken word the song contains. </a:t>
            </a:r>
          </a:p>
          <a:p>
            <a:pPr marL="0" indent="0" algn="just">
              <a:buFont typeface="Arial" panose="020B0604020202020204" pitchFamily="34" charset="0"/>
              <a:buNone/>
            </a:pPr>
            <a:r>
              <a:rPr lang="en-US" sz="2000" dirty="0" err="1">
                <a:solidFill>
                  <a:schemeClr val="bg1"/>
                </a:solidFill>
                <a:latin typeface="Felix Titling" panose="04060505060202020A04" pitchFamily="82" charset="0"/>
                <a:cs typeface="Times New Roman" panose="02020603050405020304" pitchFamily="18" charset="0"/>
              </a:rPr>
              <a:t>Acousticness</a:t>
            </a:r>
            <a:r>
              <a:rPr lang="en-US" sz="2000" dirty="0">
                <a:solidFill>
                  <a:schemeClr val="bg1"/>
                </a:solidFill>
                <a:latin typeface="Felix Titling" panose="04060505060202020A04" pitchFamily="82" charset="0"/>
                <a:cs typeface="Times New Roman" panose="02020603050405020304" pitchFamily="18" charset="0"/>
              </a:rPr>
              <a:t> - The higher the value the more acoustic the song is.</a:t>
            </a:r>
          </a:p>
          <a:p>
            <a:pPr marL="0" indent="0" algn="just">
              <a:buFont typeface="Arial" panose="020B0604020202020204" pitchFamily="34" charset="0"/>
              <a:buNone/>
            </a:pPr>
            <a:r>
              <a:rPr lang="en-US" sz="2000" dirty="0">
                <a:solidFill>
                  <a:schemeClr val="bg1"/>
                </a:solidFill>
                <a:latin typeface="Felix Titling" panose="04060505060202020A04" pitchFamily="82" charset="0"/>
                <a:cs typeface="Times New Roman" panose="02020603050405020304" pitchFamily="18" charset="0"/>
              </a:rPr>
              <a:t>Liveness - The higher the value, the more likely the song is a live recording. </a:t>
            </a:r>
          </a:p>
          <a:p>
            <a:pPr marL="0" indent="0" algn="just">
              <a:buFont typeface="Arial" panose="020B0604020202020204" pitchFamily="34" charset="0"/>
              <a:buNone/>
            </a:pPr>
            <a:endParaRPr lang="en-IN" sz="2000" dirty="0">
              <a:latin typeface="Felix Titling" panose="04060505060202020A04" pitchFamily="82" charset="0"/>
              <a:cs typeface="Times New Roman" panose="02020603050405020304" pitchFamily="18" charset="0"/>
            </a:endParaRPr>
          </a:p>
        </p:txBody>
      </p:sp>
      <p:sp>
        <p:nvSpPr>
          <p:cNvPr id="16" name="TextBox 15">
            <a:extLst>
              <a:ext uri="{FF2B5EF4-FFF2-40B4-BE49-F238E27FC236}">
                <a16:creationId xmlns:a16="http://schemas.microsoft.com/office/drawing/2014/main" id="{50D3810F-4312-4667-540A-90929CA678E3}"/>
              </a:ext>
            </a:extLst>
          </p:cNvPr>
          <p:cNvSpPr txBox="1"/>
          <p:nvPr/>
        </p:nvSpPr>
        <p:spPr>
          <a:xfrm>
            <a:off x="911833" y="7514233"/>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Counts Of Songs Released Annually :</a:t>
            </a:r>
          </a:p>
        </p:txBody>
      </p:sp>
      <p:pic>
        <p:nvPicPr>
          <p:cNvPr id="17" name="Picture 16">
            <a:extLst>
              <a:ext uri="{FF2B5EF4-FFF2-40B4-BE49-F238E27FC236}">
                <a16:creationId xmlns:a16="http://schemas.microsoft.com/office/drawing/2014/main" id="{0F7C1E25-DF6D-3A48-2970-E2BAC4A20E5E}"/>
              </a:ext>
            </a:extLst>
          </p:cNvPr>
          <p:cNvPicPr>
            <a:picLocks noChangeAspect="1"/>
          </p:cNvPicPr>
          <p:nvPr/>
        </p:nvPicPr>
        <p:blipFill>
          <a:blip r:embed="rId6">
            <a:extLst>
              <a:ext uri="{28A0092B-C50C-407E-A947-70E740481C1C}">
                <a14:useLocalDpi xmlns:a14="http://schemas.microsoft.com/office/drawing/2010/main" val="0"/>
              </a:ext>
            </a:extLst>
          </a:blip>
          <a:srcRect l="14415" r="14415"/>
          <a:stretch/>
        </p:blipFill>
        <p:spPr>
          <a:xfrm>
            <a:off x="2854451" y="8542615"/>
            <a:ext cx="6858957" cy="1296821"/>
          </a:xfrm>
          <a:prstGeom prst="rect">
            <a:avLst/>
          </a:prstGeom>
        </p:spPr>
      </p:pic>
      <p:pic>
        <p:nvPicPr>
          <p:cNvPr id="18" name="Picture 17">
            <a:extLst>
              <a:ext uri="{FF2B5EF4-FFF2-40B4-BE49-F238E27FC236}">
                <a16:creationId xmlns:a16="http://schemas.microsoft.com/office/drawing/2014/main" id="{6FD541C6-B2CC-640E-07EE-3BAE17B220C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307936" y="10808980"/>
            <a:ext cx="3951989" cy="1800476"/>
          </a:xfrm>
          <a:prstGeom prst="rect">
            <a:avLst/>
          </a:prstGeom>
        </p:spPr>
      </p:pic>
      <p:sp>
        <p:nvSpPr>
          <p:cNvPr id="19" name="Oval 18">
            <a:extLst>
              <a:ext uri="{FF2B5EF4-FFF2-40B4-BE49-F238E27FC236}">
                <a16:creationId xmlns:a16="http://schemas.microsoft.com/office/drawing/2014/main" id="{13BD2353-7BD7-9703-7B8A-E3F9B3E89E11}"/>
              </a:ext>
            </a:extLst>
          </p:cNvPr>
          <p:cNvSpPr/>
          <p:nvPr/>
        </p:nvSpPr>
        <p:spPr>
          <a:xfrm>
            <a:off x="467333" y="7576046"/>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F3CA08B-A573-1EB8-B6B1-F14DED0580D1}"/>
              </a:ext>
            </a:extLst>
          </p:cNvPr>
          <p:cNvCxnSpPr/>
          <p:nvPr/>
        </p:nvCxnSpPr>
        <p:spPr>
          <a:xfrm>
            <a:off x="632433" y="7720708"/>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687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D439F5F-C11D-24A9-B5ED-BEE5A557829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85489E4-B948-630C-4F35-EB5EEEC6C5DD}"/>
              </a:ext>
            </a:extLst>
          </p:cNvPr>
          <p:cNvPicPr>
            <a:picLocks noChangeAspect="1"/>
          </p:cNvPicPr>
          <p:nvPr/>
        </p:nvPicPr>
        <p:blipFill>
          <a:blip r:embed="rId2">
            <a:alphaModFix amt="48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l="9427" t="3372" r="9427" b="14605"/>
          <a:stretch/>
        </p:blipFill>
        <p:spPr>
          <a:xfrm>
            <a:off x="-1" y="0"/>
            <a:ext cx="12192001" cy="6858000"/>
          </a:xfrm>
          <a:prstGeom prst="rect">
            <a:avLst/>
          </a:prstGeom>
        </p:spPr>
      </p:pic>
      <p:sp>
        <p:nvSpPr>
          <p:cNvPr id="4" name="TextBox 3">
            <a:extLst>
              <a:ext uri="{FF2B5EF4-FFF2-40B4-BE49-F238E27FC236}">
                <a16:creationId xmlns:a16="http://schemas.microsoft.com/office/drawing/2014/main" id="{7DACA5BA-FDF1-34F2-89FF-1A2A47D5E98E}"/>
              </a:ext>
            </a:extLst>
          </p:cNvPr>
          <p:cNvSpPr txBox="1"/>
          <p:nvPr/>
        </p:nvSpPr>
        <p:spPr>
          <a:xfrm>
            <a:off x="937909" y="560659"/>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Counts Of Songs Released Annually :</a:t>
            </a:r>
          </a:p>
        </p:txBody>
      </p:sp>
      <p:pic>
        <p:nvPicPr>
          <p:cNvPr id="5" name="Picture 4">
            <a:extLst>
              <a:ext uri="{FF2B5EF4-FFF2-40B4-BE49-F238E27FC236}">
                <a16:creationId xmlns:a16="http://schemas.microsoft.com/office/drawing/2014/main" id="{7C844F0F-D571-6F20-603B-B8F6EABBDA68}"/>
              </a:ext>
            </a:extLst>
          </p:cNvPr>
          <p:cNvPicPr>
            <a:picLocks noChangeAspect="1"/>
          </p:cNvPicPr>
          <p:nvPr/>
        </p:nvPicPr>
        <p:blipFill>
          <a:blip r:embed="rId4">
            <a:extLst>
              <a:ext uri="{28A0092B-C50C-407E-A947-70E740481C1C}">
                <a14:useLocalDpi xmlns:a14="http://schemas.microsoft.com/office/drawing/2010/main" val="0"/>
              </a:ext>
            </a:extLst>
          </a:blip>
          <a:srcRect l="14415" r="14415"/>
          <a:stretch/>
        </p:blipFill>
        <p:spPr>
          <a:xfrm>
            <a:off x="2880527" y="1589041"/>
            <a:ext cx="6858957" cy="1296821"/>
          </a:xfrm>
          <a:prstGeom prst="rect">
            <a:avLst/>
          </a:prstGeom>
        </p:spPr>
      </p:pic>
      <p:pic>
        <p:nvPicPr>
          <p:cNvPr id="6" name="Picture 5">
            <a:extLst>
              <a:ext uri="{FF2B5EF4-FFF2-40B4-BE49-F238E27FC236}">
                <a16:creationId xmlns:a16="http://schemas.microsoft.com/office/drawing/2014/main" id="{3DCB2CBF-2E39-BBD7-08B2-00F011558D8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334012" y="3855406"/>
            <a:ext cx="3951989" cy="1800476"/>
          </a:xfrm>
          <a:prstGeom prst="rect">
            <a:avLst/>
          </a:prstGeom>
        </p:spPr>
      </p:pic>
      <p:sp>
        <p:nvSpPr>
          <p:cNvPr id="7" name="Oval 6">
            <a:extLst>
              <a:ext uri="{FF2B5EF4-FFF2-40B4-BE49-F238E27FC236}">
                <a16:creationId xmlns:a16="http://schemas.microsoft.com/office/drawing/2014/main" id="{B6704BB9-23DB-C5AF-5AA7-06BD8293111A}"/>
              </a:ext>
            </a:extLst>
          </p:cNvPr>
          <p:cNvSpPr/>
          <p:nvPr/>
        </p:nvSpPr>
        <p:spPr>
          <a:xfrm>
            <a:off x="493409" y="622472"/>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0FA5FA-2C8C-4A3F-042C-8BFBA270E029}"/>
              </a:ext>
            </a:extLst>
          </p:cNvPr>
          <p:cNvCxnSpPr/>
          <p:nvPr/>
        </p:nvCxnSpPr>
        <p:spPr>
          <a:xfrm>
            <a:off x="658509" y="76713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E87A566-FB21-BEB9-F06F-983D857B16D9}"/>
              </a:ext>
            </a:extLst>
          </p:cNvPr>
          <p:cNvSpPr txBox="1"/>
          <p:nvPr/>
        </p:nvSpPr>
        <p:spPr>
          <a:xfrm>
            <a:off x="915077" y="-6254355"/>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Listing the Most Listened-to Artists From The Database:</a:t>
            </a:r>
          </a:p>
        </p:txBody>
      </p:sp>
      <p:pic>
        <p:nvPicPr>
          <p:cNvPr id="8" name="Picture 7">
            <a:extLst>
              <a:ext uri="{FF2B5EF4-FFF2-40B4-BE49-F238E27FC236}">
                <a16:creationId xmlns:a16="http://schemas.microsoft.com/office/drawing/2014/main" id="{AE9E611F-307D-48EF-7175-0CAC4EB6463F}"/>
              </a:ext>
            </a:extLst>
          </p:cNvPr>
          <p:cNvPicPr>
            <a:picLocks noChangeAspect="1"/>
          </p:cNvPicPr>
          <p:nvPr/>
        </p:nvPicPr>
        <p:blipFill>
          <a:blip r:embed="rId6">
            <a:extLst>
              <a:ext uri="{28A0092B-C50C-407E-A947-70E740481C1C}">
                <a14:useLocalDpi xmlns:a14="http://schemas.microsoft.com/office/drawing/2010/main" val="0"/>
              </a:ext>
            </a:extLst>
          </a:blip>
          <a:srcRect t="9246"/>
          <a:stretch/>
        </p:blipFill>
        <p:spPr>
          <a:xfrm>
            <a:off x="2857695" y="-5225973"/>
            <a:ext cx="6858957" cy="1296821"/>
          </a:xfrm>
          <a:prstGeom prst="rect">
            <a:avLst/>
          </a:prstGeom>
        </p:spPr>
      </p:pic>
      <p:pic>
        <p:nvPicPr>
          <p:cNvPr id="10" name="Picture 9">
            <a:extLst>
              <a:ext uri="{FF2B5EF4-FFF2-40B4-BE49-F238E27FC236}">
                <a16:creationId xmlns:a16="http://schemas.microsoft.com/office/drawing/2014/main" id="{23C18CFA-B594-93C3-AC50-4C3E8E510A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4724" y="-2959608"/>
            <a:ext cx="4124901" cy="1800476"/>
          </a:xfrm>
          <a:prstGeom prst="rect">
            <a:avLst/>
          </a:prstGeom>
        </p:spPr>
      </p:pic>
      <p:sp>
        <p:nvSpPr>
          <p:cNvPr id="11" name="Oval 10">
            <a:extLst>
              <a:ext uri="{FF2B5EF4-FFF2-40B4-BE49-F238E27FC236}">
                <a16:creationId xmlns:a16="http://schemas.microsoft.com/office/drawing/2014/main" id="{89EC7CCD-4976-4121-72D8-D22CD2BA53C5}"/>
              </a:ext>
            </a:extLst>
          </p:cNvPr>
          <p:cNvSpPr/>
          <p:nvPr/>
        </p:nvSpPr>
        <p:spPr>
          <a:xfrm>
            <a:off x="493409" y="-6254529"/>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55D992-85EE-543E-6566-05F4A9A26A51}"/>
              </a:ext>
            </a:extLst>
          </p:cNvPr>
          <p:cNvCxnSpPr>
            <a:cxnSpLocks/>
          </p:cNvCxnSpPr>
          <p:nvPr/>
        </p:nvCxnSpPr>
        <p:spPr>
          <a:xfrm>
            <a:off x="664859" y="-615715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3E0078-3F09-97CA-B1DE-BEF9EAB7BD9D}"/>
              </a:ext>
            </a:extLst>
          </p:cNvPr>
          <p:cNvSpPr txBox="1"/>
          <p:nvPr/>
        </p:nvSpPr>
        <p:spPr>
          <a:xfrm>
            <a:off x="967242" y="7744396"/>
            <a:ext cx="8191500" cy="707886"/>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New Songs: Lists of the newest songs based on their release date :</a:t>
            </a:r>
          </a:p>
        </p:txBody>
      </p:sp>
      <p:sp>
        <p:nvSpPr>
          <p:cNvPr id="25" name="Oval 24">
            <a:extLst>
              <a:ext uri="{FF2B5EF4-FFF2-40B4-BE49-F238E27FC236}">
                <a16:creationId xmlns:a16="http://schemas.microsoft.com/office/drawing/2014/main" id="{1780C974-5328-5325-A7AD-B8D5F9FF1460}"/>
              </a:ext>
            </a:extLst>
          </p:cNvPr>
          <p:cNvSpPr/>
          <p:nvPr/>
        </p:nvSpPr>
        <p:spPr>
          <a:xfrm>
            <a:off x="522742" y="7806209"/>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128BBA1-6966-240C-95F8-4827EBB40F79}"/>
              </a:ext>
            </a:extLst>
          </p:cNvPr>
          <p:cNvCxnSpPr/>
          <p:nvPr/>
        </p:nvCxnSpPr>
        <p:spPr>
          <a:xfrm>
            <a:off x="687842" y="7950871"/>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5885D2E0-B473-9E6B-C870-8EB00264B1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9537" y="9076171"/>
            <a:ext cx="7811590" cy="1209844"/>
          </a:xfrm>
          <a:prstGeom prst="rect">
            <a:avLst/>
          </a:prstGeom>
        </p:spPr>
      </p:pic>
      <p:pic>
        <p:nvPicPr>
          <p:cNvPr id="28" name="Picture 27">
            <a:extLst>
              <a:ext uri="{FF2B5EF4-FFF2-40B4-BE49-F238E27FC236}">
                <a16:creationId xmlns:a16="http://schemas.microsoft.com/office/drawing/2014/main" id="{7F897099-BF96-E33D-71B5-DDA9E9C7A5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5077" y="11121464"/>
            <a:ext cx="10802858" cy="1762371"/>
          </a:xfrm>
          <a:prstGeom prst="rect">
            <a:avLst/>
          </a:prstGeom>
        </p:spPr>
      </p:pic>
    </p:spTree>
    <p:extLst>
      <p:ext uri="{BB962C8B-B14F-4D97-AF65-F5344CB8AC3E}">
        <p14:creationId xmlns:p14="http://schemas.microsoft.com/office/powerpoint/2010/main" val="1266964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7C9A15F-3B48-A7E0-186F-7842342F4F9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AA5A9EB-D1D4-7989-BC22-28156EE02F93}"/>
              </a:ext>
            </a:extLst>
          </p:cNvPr>
          <p:cNvPicPr>
            <a:picLocks noChangeAspect="1"/>
          </p:cNvPicPr>
          <p:nvPr/>
        </p:nvPicPr>
        <p:blipFill>
          <a:blip r:embed="rId2">
            <a:alphaModFix amt="48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l="9427" t="7108" r="9427" b="10869"/>
          <a:stretch/>
        </p:blipFill>
        <p:spPr>
          <a:xfrm>
            <a:off x="-1" y="0"/>
            <a:ext cx="12192001" cy="6858000"/>
          </a:xfrm>
          <a:prstGeom prst="rect">
            <a:avLst/>
          </a:prstGeom>
        </p:spPr>
      </p:pic>
      <p:sp>
        <p:nvSpPr>
          <p:cNvPr id="4" name="TextBox 3">
            <a:extLst>
              <a:ext uri="{FF2B5EF4-FFF2-40B4-BE49-F238E27FC236}">
                <a16:creationId xmlns:a16="http://schemas.microsoft.com/office/drawing/2014/main" id="{2F1BCD01-316D-8185-AA71-2DB9ABC05EF5}"/>
              </a:ext>
            </a:extLst>
          </p:cNvPr>
          <p:cNvSpPr txBox="1"/>
          <p:nvPr/>
        </p:nvSpPr>
        <p:spPr>
          <a:xfrm>
            <a:off x="937909" y="560659"/>
            <a:ext cx="8191500" cy="707886"/>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New Songs: Lists of the newest songs based on their release date :</a:t>
            </a:r>
          </a:p>
        </p:txBody>
      </p:sp>
      <p:sp>
        <p:nvSpPr>
          <p:cNvPr id="7" name="Oval 6">
            <a:extLst>
              <a:ext uri="{FF2B5EF4-FFF2-40B4-BE49-F238E27FC236}">
                <a16:creationId xmlns:a16="http://schemas.microsoft.com/office/drawing/2014/main" id="{F1257004-1685-B102-3F33-DB48B3310A09}"/>
              </a:ext>
            </a:extLst>
          </p:cNvPr>
          <p:cNvSpPr/>
          <p:nvPr/>
        </p:nvSpPr>
        <p:spPr>
          <a:xfrm>
            <a:off x="493409" y="622472"/>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1111B6D-F04E-5BAA-AD2E-91B232BFD4FE}"/>
              </a:ext>
            </a:extLst>
          </p:cNvPr>
          <p:cNvCxnSpPr/>
          <p:nvPr/>
        </p:nvCxnSpPr>
        <p:spPr>
          <a:xfrm>
            <a:off x="658509" y="76713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44FBD8-C5B4-4B5C-8B7C-FF96EC48BB1C}"/>
              </a:ext>
            </a:extLst>
          </p:cNvPr>
          <p:cNvSpPr txBox="1"/>
          <p:nvPr/>
        </p:nvSpPr>
        <p:spPr>
          <a:xfrm>
            <a:off x="915077" y="-6254355"/>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Counts Of Songs Released Annually :</a:t>
            </a:r>
          </a:p>
        </p:txBody>
      </p:sp>
      <p:pic>
        <p:nvPicPr>
          <p:cNvPr id="8" name="Picture 7">
            <a:extLst>
              <a:ext uri="{FF2B5EF4-FFF2-40B4-BE49-F238E27FC236}">
                <a16:creationId xmlns:a16="http://schemas.microsoft.com/office/drawing/2014/main" id="{6A433CCD-BA21-58BA-AF0A-A2EB54E0F70E}"/>
              </a:ext>
            </a:extLst>
          </p:cNvPr>
          <p:cNvPicPr>
            <a:picLocks noChangeAspect="1"/>
          </p:cNvPicPr>
          <p:nvPr/>
        </p:nvPicPr>
        <p:blipFill>
          <a:blip r:embed="rId4">
            <a:extLst>
              <a:ext uri="{28A0092B-C50C-407E-A947-70E740481C1C}">
                <a14:useLocalDpi xmlns:a14="http://schemas.microsoft.com/office/drawing/2010/main" val="0"/>
              </a:ext>
            </a:extLst>
          </a:blip>
          <a:srcRect l="14415" r="14415"/>
          <a:stretch/>
        </p:blipFill>
        <p:spPr>
          <a:xfrm>
            <a:off x="2857695" y="-5225973"/>
            <a:ext cx="6858957" cy="1296821"/>
          </a:xfrm>
          <a:prstGeom prst="rect">
            <a:avLst/>
          </a:prstGeom>
        </p:spPr>
      </p:pic>
      <p:pic>
        <p:nvPicPr>
          <p:cNvPr id="10" name="Picture 9">
            <a:extLst>
              <a:ext uri="{FF2B5EF4-FFF2-40B4-BE49-F238E27FC236}">
                <a16:creationId xmlns:a16="http://schemas.microsoft.com/office/drawing/2014/main" id="{72721F51-67B3-B272-9AB6-E2E226897C4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311180" y="-2959608"/>
            <a:ext cx="3951989" cy="1800476"/>
          </a:xfrm>
          <a:prstGeom prst="rect">
            <a:avLst/>
          </a:prstGeom>
        </p:spPr>
      </p:pic>
      <p:sp>
        <p:nvSpPr>
          <p:cNvPr id="11" name="Oval 10">
            <a:extLst>
              <a:ext uri="{FF2B5EF4-FFF2-40B4-BE49-F238E27FC236}">
                <a16:creationId xmlns:a16="http://schemas.microsoft.com/office/drawing/2014/main" id="{B2317DB3-37E6-2FDB-3EB2-CAE78A0B3417}"/>
              </a:ext>
            </a:extLst>
          </p:cNvPr>
          <p:cNvSpPr/>
          <p:nvPr/>
        </p:nvSpPr>
        <p:spPr>
          <a:xfrm>
            <a:off x="493409" y="-6254529"/>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368D502-E15E-A7B7-552E-78B72DE5A622}"/>
              </a:ext>
            </a:extLst>
          </p:cNvPr>
          <p:cNvCxnSpPr/>
          <p:nvPr/>
        </p:nvCxnSpPr>
        <p:spPr>
          <a:xfrm>
            <a:off x="664859" y="-615715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40193A0-985C-A54E-8A8C-FCABCBBC3C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0204" y="1892434"/>
            <a:ext cx="7811590" cy="1209844"/>
          </a:xfrm>
          <a:prstGeom prst="rect">
            <a:avLst/>
          </a:prstGeom>
        </p:spPr>
      </p:pic>
      <p:pic>
        <p:nvPicPr>
          <p:cNvPr id="16" name="Picture 15">
            <a:extLst>
              <a:ext uri="{FF2B5EF4-FFF2-40B4-BE49-F238E27FC236}">
                <a16:creationId xmlns:a16="http://schemas.microsoft.com/office/drawing/2014/main" id="{40D46BE2-C56F-D29A-2871-F06467F603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744" y="3937727"/>
            <a:ext cx="10802858" cy="1762371"/>
          </a:xfrm>
          <a:prstGeom prst="rect">
            <a:avLst/>
          </a:prstGeom>
        </p:spPr>
      </p:pic>
      <p:sp>
        <p:nvSpPr>
          <p:cNvPr id="17" name="TextBox 16">
            <a:extLst>
              <a:ext uri="{FF2B5EF4-FFF2-40B4-BE49-F238E27FC236}">
                <a16:creationId xmlns:a16="http://schemas.microsoft.com/office/drawing/2014/main" id="{8ED98DDE-EEC4-9387-7942-5F3401ABCD2C}"/>
              </a:ext>
            </a:extLst>
          </p:cNvPr>
          <p:cNvSpPr txBox="1"/>
          <p:nvPr/>
        </p:nvSpPr>
        <p:spPr>
          <a:xfrm>
            <a:off x="937909" y="7040005"/>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Most Popular Songs on Spotify and Apple Music :</a:t>
            </a:r>
          </a:p>
        </p:txBody>
      </p:sp>
      <p:sp>
        <p:nvSpPr>
          <p:cNvPr id="18" name="Oval 17">
            <a:extLst>
              <a:ext uri="{FF2B5EF4-FFF2-40B4-BE49-F238E27FC236}">
                <a16:creationId xmlns:a16="http://schemas.microsoft.com/office/drawing/2014/main" id="{30684D3E-64DB-65B9-7ECE-A504D4A9AA4C}"/>
              </a:ext>
            </a:extLst>
          </p:cNvPr>
          <p:cNvSpPr/>
          <p:nvPr/>
        </p:nvSpPr>
        <p:spPr>
          <a:xfrm>
            <a:off x="493409" y="7101818"/>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6B5DBD5-823C-C4AD-9ABC-F1B93F4D0A6A}"/>
              </a:ext>
            </a:extLst>
          </p:cNvPr>
          <p:cNvCxnSpPr/>
          <p:nvPr/>
        </p:nvCxnSpPr>
        <p:spPr>
          <a:xfrm>
            <a:off x="658509" y="7246480"/>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F347188-5F85-33D0-DF02-7A688D8D1B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202" y="8005638"/>
            <a:ext cx="9983593" cy="1171739"/>
          </a:xfrm>
          <a:prstGeom prst="rect">
            <a:avLst/>
          </a:prstGeom>
        </p:spPr>
      </p:pic>
      <p:pic>
        <p:nvPicPr>
          <p:cNvPr id="21" name="Picture 20">
            <a:extLst>
              <a:ext uri="{FF2B5EF4-FFF2-40B4-BE49-F238E27FC236}">
                <a16:creationId xmlns:a16="http://schemas.microsoft.com/office/drawing/2014/main" id="{265016E2-1EB1-8527-7BE3-2EC8A78096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0552" y="10395228"/>
            <a:ext cx="9011908" cy="1724266"/>
          </a:xfrm>
          <a:prstGeom prst="rect">
            <a:avLst/>
          </a:prstGeom>
        </p:spPr>
      </p:pic>
    </p:spTree>
    <p:extLst>
      <p:ext uri="{BB962C8B-B14F-4D97-AF65-F5344CB8AC3E}">
        <p14:creationId xmlns:p14="http://schemas.microsoft.com/office/powerpoint/2010/main" val="96363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BFE736F-6DF1-86CB-FC2E-83693BD8CED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04AB974-7337-78A3-D683-C0052C40EA06}"/>
              </a:ext>
            </a:extLst>
          </p:cNvPr>
          <p:cNvPicPr>
            <a:picLocks noChangeAspect="1"/>
          </p:cNvPicPr>
          <p:nvPr/>
        </p:nvPicPr>
        <p:blipFill>
          <a:blip r:embed="rId2">
            <a:alphaModFix amt="48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l="9427" t="11762" r="9427" b="6215"/>
          <a:stretch/>
        </p:blipFill>
        <p:spPr>
          <a:xfrm>
            <a:off x="-1" y="0"/>
            <a:ext cx="12192001" cy="6858000"/>
          </a:xfrm>
          <a:prstGeom prst="rect">
            <a:avLst/>
          </a:prstGeom>
        </p:spPr>
      </p:pic>
      <p:sp>
        <p:nvSpPr>
          <p:cNvPr id="4" name="TextBox 3">
            <a:extLst>
              <a:ext uri="{FF2B5EF4-FFF2-40B4-BE49-F238E27FC236}">
                <a16:creationId xmlns:a16="http://schemas.microsoft.com/office/drawing/2014/main" id="{AE2DFCBB-4360-2110-2424-8C10A118A2AD}"/>
              </a:ext>
            </a:extLst>
          </p:cNvPr>
          <p:cNvSpPr txBox="1"/>
          <p:nvPr/>
        </p:nvSpPr>
        <p:spPr>
          <a:xfrm>
            <a:off x="937909" y="560659"/>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Most Popular Songs on Spotify and Apple Music :</a:t>
            </a:r>
          </a:p>
        </p:txBody>
      </p:sp>
      <p:sp>
        <p:nvSpPr>
          <p:cNvPr id="7" name="Oval 6">
            <a:extLst>
              <a:ext uri="{FF2B5EF4-FFF2-40B4-BE49-F238E27FC236}">
                <a16:creationId xmlns:a16="http://schemas.microsoft.com/office/drawing/2014/main" id="{949D7EF3-B3DE-B0F2-AF9E-D2F41F17ED8B}"/>
              </a:ext>
            </a:extLst>
          </p:cNvPr>
          <p:cNvSpPr/>
          <p:nvPr/>
        </p:nvSpPr>
        <p:spPr>
          <a:xfrm>
            <a:off x="493409" y="622472"/>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8E38BCD-4D9C-D506-D33D-092C17BAF41F}"/>
              </a:ext>
            </a:extLst>
          </p:cNvPr>
          <p:cNvCxnSpPr/>
          <p:nvPr/>
        </p:nvCxnSpPr>
        <p:spPr>
          <a:xfrm>
            <a:off x="658509" y="76713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F3173FF-6BCB-C4B0-8CE9-212A58105806}"/>
              </a:ext>
            </a:extLst>
          </p:cNvPr>
          <p:cNvSpPr txBox="1"/>
          <p:nvPr/>
        </p:nvSpPr>
        <p:spPr>
          <a:xfrm>
            <a:off x="915077" y="-6254355"/>
            <a:ext cx="8191500" cy="707886"/>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New Songs: Lists of the newest songs based on their release date :</a:t>
            </a:r>
          </a:p>
        </p:txBody>
      </p:sp>
      <p:sp>
        <p:nvSpPr>
          <p:cNvPr id="11" name="Oval 10">
            <a:extLst>
              <a:ext uri="{FF2B5EF4-FFF2-40B4-BE49-F238E27FC236}">
                <a16:creationId xmlns:a16="http://schemas.microsoft.com/office/drawing/2014/main" id="{46AC7759-0365-3DD9-7600-A20FC247D16F}"/>
              </a:ext>
            </a:extLst>
          </p:cNvPr>
          <p:cNvSpPr/>
          <p:nvPr/>
        </p:nvSpPr>
        <p:spPr>
          <a:xfrm>
            <a:off x="493409" y="-6254529"/>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4FC9A19-3FDB-88A7-E872-6DD2265100D6}"/>
              </a:ext>
            </a:extLst>
          </p:cNvPr>
          <p:cNvCxnSpPr/>
          <p:nvPr/>
        </p:nvCxnSpPr>
        <p:spPr>
          <a:xfrm>
            <a:off x="664859" y="-615715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D68548-E90F-DF1C-7176-814C561BE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204" y="-5328584"/>
            <a:ext cx="7811590" cy="1209844"/>
          </a:xfrm>
          <a:prstGeom prst="rect">
            <a:avLst/>
          </a:prstGeom>
        </p:spPr>
      </p:pic>
      <p:pic>
        <p:nvPicPr>
          <p:cNvPr id="16" name="Picture 15">
            <a:extLst>
              <a:ext uri="{FF2B5EF4-FFF2-40B4-BE49-F238E27FC236}">
                <a16:creationId xmlns:a16="http://schemas.microsoft.com/office/drawing/2014/main" id="{937CB96E-7619-4520-96AA-7D28717F99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077" y="-3190100"/>
            <a:ext cx="10802858" cy="1762371"/>
          </a:xfrm>
          <a:prstGeom prst="rect">
            <a:avLst/>
          </a:prstGeom>
        </p:spPr>
      </p:pic>
      <p:pic>
        <p:nvPicPr>
          <p:cNvPr id="6" name="Picture 5">
            <a:extLst>
              <a:ext uri="{FF2B5EF4-FFF2-40B4-BE49-F238E27FC236}">
                <a16:creationId xmlns:a16="http://schemas.microsoft.com/office/drawing/2014/main" id="{066E42F6-D956-D5C0-5826-CCE45FFE34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4202" y="1526292"/>
            <a:ext cx="9983593" cy="1171739"/>
          </a:xfrm>
          <a:prstGeom prst="rect">
            <a:avLst/>
          </a:prstGeom>
        </p:spPr>
      </p:pic>
      <p:pic>
        <p:nvPicPr>
          <p:cNvPr id="15" name="Picture 14">
            <a:extLst>
              <a:ext uri="{FF2B5EF4-FFF2-40B4-BE49-F238E27FC236}">
                <a16:creationId xmlns:a16="http://schemas.microsoft.com/office/drawing/2014/main" id="{59790750-0CF6-ADC2-BB82-F791A71C7C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0552" y="3915882"/>
            <a:ext cx="9011908" cy="1724266"/>
          </a:xfrm>
          <a:prstGeom prst="rect">
            <a:avLst/>
          </a:prstGeom>
        </p:spPr>
      </p:pic>
      <p:sp>
        <p:nvSpPr>
          <p:cNvPr id="19" name="TextBox 18">
            <a:extLst>
              <a:ext uri="{FF2B5EF4-FFF2-40B4-BE49-F238E27FC236}">
                <a16:creationId xmlns:a16="http://schemas.microsoft.com/office/drawing/2014/main" id="{D4036323-CFEA-DAFF-B22D-45C72A825B25}"/>
              </a:ext>
            </a:extLst>
          </p:cNvPr>
          <p:cNvSpPr txBox="1"/>
          <p:nvPr/>
        </p:nvSpPr>
        <p:spPr>
          <a:xfrm>
            <a:off x="937909" y="7139974"/>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List specific keys of the song :</a:t>
            </a:r>
          </a:p>
        </p:txBody>
      </p:sp>
      <p:sp>
        <p:nvSpPr>
          <p:cNvPr id="20" name="Oval 19">
            <a:extLst>
              <a:ext uri="{FF2B5EF4-FFF2-40B4-BE49-F238E27FC236}">
                <a16:creationId xmlns:a16="http://schemas.microsoft.com/office/drawing/2014/main" id="{A4FD0297-26D3-EAAC-24F5-0D6BB2255A59}"/>
              </a:ext>
            </a:extLst>
          </p:cNvPr>
          <p:cNvSpPr/>
          <p:nvPr/>
        </p:nvSpPr>
        <p:spPr>
          <a:xfrm>
            <a:off x="493409" y="7201787"/>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CCAB169-BD41-3CBF-3B0C-FBA377E9BB43}"/>
              </a:ext>
            </a:extLst>
          </p:cNvPr>
          <p:cNvCxnSpPr/>
          <p:nvPr/>
        </p:nvCxnSpPr>
        <p:spPr>
          <a:xfrm>
            <a:off x="658509" y="7346449"/>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679297E4-02FF-C16B-40BD-D052FAD34D9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912375" y="8081691"/>
            <a:ext cx="4367239" cy="1209844"/>
          </a:xfrm>
          <a:prstGeom prst="rect">
            <a:avLst/>
          </a:prstGeom>
        </p:spPr>
      </p:pic>
      <p:pic>
        <p:nvPicPr>
          <p:cNvPr id="23" name="Picture 22">
            <a:extLst>
              <a:ext uri="{FF2B5EF4-FFF2-40B4-BE49-F238E27FC236}">
                <a16:creationId xmlns:a16="http://schemas.microsoft.com/office/drawing/2014/main" id="{A8E11323-A2C5-E072-C669-F866EAB5A4A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168330" y="10495197"/>
            <a:ext cx="6296351" cy="1724266"/>
          </a:xfrm>
          <a:prstGeom prst="rect">
            <a:avLst/>
          </a:prstGeom>
        </p:spPr>
      </p:pic>
    </p:spTree>
    <p:extLst>
      <p:ext uri="{BB962C8B-B14F-4D97-AF65-F5344CB8AC3E}">
        <p14:creationId xmlns:p14="http://schemas.microsoft.com/office/powerpoint/2010/main" val="2368783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A399C6E-8E63-87AE-A8DF-21F685E4228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61B2C0C-ADC0-275F-474C-659138171B13}"/>
              </a:ext>
            </a:extLst>
          </p:cNvPr>
          <p:cNvPicPr>
            <a:picLocks noChangeAspect="1"/>
          </p:cNvPicPr>
          <p:nvPr/>
        </p:nvPicPr>
        <p:blipFill>
          <a:blip r:embed="rId2">
            <a:alphaModFix amt="48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rcRect l="9427" t="13275" r="9427" b="4702"/>
          <a:stretch/>
        </p:blipFill>
        <p:spPr>
          <a:xfrm>
            <a:off x="-1" y="0"/>
            <a:ext cx="12192001" cy="6858000"/>
          </a:xfrm>
          <a:prstGeom prst="rect">
            <a:avLst/>
          </a:prstGeom>
        </p:spPr>
      </p:pic>
      <p:sp>
        <p:nvSpPr>
          <p:cNvPr id="4" name="TextBox 3">
            <a:extLst>
              <a:ext uri="{FF2B5EF4-FFF2-40B4-BE49-F238E27FC236}">
                <a16:creationId xmlns:a16="http://schemas.microsoft.com/office/drawing/2014/main" id="{2FDCE115-E13E-B59A-24F9-6E9DEF2EFF58}"/>
              </a:ext>
            </a:extLst>
          </p:cNvPr>
          <p:cNvSpPr txBox="1"/>
          <p:nvPr/>
        </p:nvSpPr>
        <p:spPr>
          <a:xfrm>
            <a:off x="937909" y="560659"/>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List specific keys of the song :</a:t>
            </a:r>
          </a:p>
        </p:txBody>
      </p:sp>
      <p:sp>
        <p:nvSpPr>
          <p:cNvPr id="7" name="Oval 6">
            <a:extLst>
              <a:ext uri="{FF2B5EF4-FFF2-40B4-BE49-F238E27FC236}">
                <a16:creationId xmlns:a16="http://schemas.microsoft.com/office/drawing/2014/main" id="{B95B9C29-FF1C-128F-84D8-0BC4C4A85EDA}"/>
              </a:ext>
            </a:extLst>
          </p:cNvPr>
          <p:cNvSpPr/>
          <p:nvPr/>
        </p:nvSpPr>
        <p:spPr>
          <a:xfrm>
            <a:off x="493409" y="622472"/>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8FD27A0-45B9-C88B-38BC-0011074A14EE}"/>
              </a:ext>
            </a:extLst>
          </p:cNvPr>
          <p:cNvCxnSpPr/>
          <p:nvPr/>
        </p:nvCxnSpPr>
        <p:spPr>
          <a:xfrm>
            <a:off x="658509" y="76713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9986EC-F945-375D-22D9-ABBDCD7EF480}"/>
              </a:ext>
            </a:extLst>
          </p:cNvPr>
          <p:cNvSpPr txBox="1"/>
          <p:nvPr/>
        </p:nvSpPr>
        <p:spPr>
          <a:xfrm>
            <a:off x="915077" y="-6254355"/>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Most Popular Songs on Spotify and Apple Music :</a:t>
            </a:r>
          </a:p>
        </p:txBody>
      </p:sp>
      <p:sp>
        <p:nvSpPr>
          <p:cNvPr id="11" name="Oval 10">
            <a:extLst>
              <a:ext uri="{FF2B5EF4-FFF2-40B4-BE49-F238E27FC236}">
                <a16:creationId xmlns:a16="http://schemas.microsoft.com/office/drawing/2014/main" id="{AAFF5154-7C37-4543-5C9E-CB799230C0D4}"/>
              </a:ext>
            </a:extLst>
          </p:cNvPr>
          <p:cNvSpPr/>
          <p:nvPr/>
        </p:nvSpPr>
        <p:spPr>
          <a:xfrm>
            <a:off x="493409" y="-6254529"/>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10333D6-203F-818A-22CD-8781C2F15E8E}"/>
              </a:ext>
            </a:extLst>
          </p:cNvPr>
          <p:cNvCxnSpPr/>
          <p:nvPr/>
        </p:nvCxnSpPr>
        <p:spPr>
          <a:xfrm>
            <a:off x="664859" y="-6157154"/>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4B27142-B467-74DA-2AD3-995BBCB33B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912375" y="1502376"/>
            <a:ext cx="4367239" cy="1209844"/>
          </a:xfrm>
          <a:prstGeom prst="rect">
            <a:avLst/>
          </a:prstGeom>
        </p:spPr>
      </p:pic>
      <p:pic>
        <p:nvPicPr>
          <p:cNvPr id="16" name="Picture 15">
            <a:extLst>
              <a:ext uri="{FF2B5EF4-FFF2-40B4-BE49-F238E27FC236}">
                <a16:creationId xmlns:a16="http://schemas.microsoft.com/office/drawing/2014/main" id="{F6D10483-A2EA-1119-4359-AFF1E66877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10552" y="-3151189"/>
            <a:ext cx="9211064" cy="1762371"/>
          </a:xfrm>
          <a:prstGeom prst="rect">
            <a:avLst/>
          </a:prstGeom>
        </p:spPr>
      </p:pic>
      <p:pic>
        <p:nvPicPr>
          <p:cNvPr id="6" name="Picture 5">
            <a:extLst>
              <a:ext uri="{FF2B5EF4-FFF2-40B4-BE49-F238E27FC236}">
                <a16:creationId xmlns:a16="http://schemas.microsoft.com/office/drawing/2014/main" id="{63B53A2B-387F-9F42-F03F-4E1D6DBBD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4202" y="-5339214"/>
            <a:ext cx="9983593" cy="1171739"/>
          </a:xfrm>
          <a:prstGeom prst="rect">
            <a:avLst/>
          </a:prstGeom>
        </p:spPr>
      </p:pic>
      <p:pic>
        <p:nvPicPr>
          <p:cNvPr id="15" name="Picture 14">
            <a:extLst>
              <a:ext uri="{FF2B5EF4-FFF2-40B4-BE49-F238E27FC236}">
                <a16:creationId xmlns:a16="http://schemas.microsoft.com/office/drawing/2014/main" id="{97A63501-8782-E5E3-6AA0-B304C2BF6A0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168330" y="3915882"/>
            <a:ext cx="6296351" cy="1724266"/>
          </a:xfrm>
          <a:prstGeom prst="rect">
            <a:avLst/>
          </a:prstGeom>
        </p:spPr>
      </p:pic>
      <p:sp>
        <p:nvSpPr>
          <p:cNvPr id="5" name="TextBox 4">
            <a:extLst>
              <a:ext uri="{FF2B5EF4-FFF2-40B4-BE49-F238E27FC236}">
                <a16:creationId xmlns:a16="http://schemas.microsoft.com/office/drawing/2014/main" id="{21399557-3CA9-DCCE-2FEB-AB3E95B5AF1B}"/>
              </a:ext>
            </a:extLst>
          </p:cNvPr>
          <p:cNvSpPr txBox="1"/>
          <p:nvPr/>
        </p:nvSpPr>
        <p:spPr>
          <a:xfrm>
            <a:off x="937909" y="7325254"/>
            <a:ext cx="8191500" cy="400110"/>
          </a:xfrm>
          <a:prstGeom prst="rect">
            <a:avLst/>
          </a:prstGeom>
          <a:noFill/>
        </p:spPr>
        <p:txBody>
          <a:bodyPr wrap="square" rtlCol="0">
            <a:spAutoFit/>
          </a:bodyPr>
          <a:lstStyle/>
          <a:p>
            <a:r>
              <a:rPr lang="en-US" sz="2000" dirty="0">
                <a:solidFill>
                  <a:schemeClr val="bg1"/>
                </a:solidFill>
                <a:latin typeface="Felix Titling" panose="04060505060202020A04" pitchFamily="82" charset="0"/>
              </a:rPr>
              <a:t>Filter names that starts with any letter :</a:t>
            </a:r>
          </a:p>
        </p:txBody>
      </p:sp>
      <p:sp>
        <p:nvSpPr>
          <p:cNvPr id="8" name="Oval 7">
            <a:extLst>
              <a:ext uri="{FF2B5EF4-FFF2-40B4-BE49-F238E27FC236}">
                <a16:creationId xmlns:a16="http://schemas.microsoft.com/office/drawing/2014/main" id="{1344C017-3365-1956-1AFB-8C9D8994E60F}"/>
              </a:ext>
            </a:extLst>
          </p:cNvPr>
          <p:cNvSpPr/>
          <p:nvPr/>
        </p:nvSpPr>
        <p:spPr>
          <a:xfrm>
            <a:off x="493409" y="7387067"/>
            <a:ext cx="342900" cy="2764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CF20178-043D-438B-1D82-AC135DDF1CAA}"/>
              </a:ext>
            </a:extLst>
          </p:cNvPr>
          <p:cNvCxnSpPr/>
          <p:nvPr/>
        </p:nvCxnSpPr>
        <p:spPr>
          <a:xfrm>
            <a:off x="658509" y="7531729"/>
            <a:ext cx="0" cy="6832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12BA210-B297-B729-27D0-994F215FD2B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841690" y="8257266"/>
            <a:ext cx="8508616" cy="1123031"/>
          </a:xfrm>
          <a:prstGeom prst="rect">
            <a:avLst/>
          </a:prstGeom>
        </p:spPr>
      </p:pic>
      <p:pic>
        <p:nvPicPr>
          <p:cNvPr id="17" name="Picture 16">
            <a:extLst>
              <a:ext uri="{FF2B5EF4-FFF2-40B4-BE49-F238E27FC236}">
                <a16:creationId xmlns:a16="http://schemas.microsoft.com/office/drawing/2014/main" id="{03624D3A-A8F1-30F2-B3BB-695F4946468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040283" y="10721762"/>
            <a:ext cx="8111434" cy="1264119"/>
          </a:xfrm>
          <a:prstGeom prst="rect">
            <a:avLst/>
          </a:prstGeom>
        </p:spPr>
      </p:pic>
    </p:spTree>
    <p:extLst>
      <p:ext uri="{BB962C8B-B14F-4D97-AF65-F5344CB8AC3E}">
        <p14:creationId xmlns:p14="http://schemas.microsoft.com/office/powerpoint/2010/main" val="2815977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4061</TotalTime>
  <Words>1089</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Felix Titling</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sarfaraz ahmed</dc:creator>
  <cp:lastModifiedBy>selshya jemima</cp:lastModifiedBy>
  <cp:revision>9</cp:revision>
  <dcterms:created xsi:type="dcterms:W3CDTF">2023-09-18T18:58:24Z</dcterms:created>
  <dcterms:modified xsi:type="dcterms:W3CDTF">2025-02-27T17:41:06Z</dcterms:modified>
</cp:coreProperties>
</file>