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bc27b7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bc27b7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0bc27b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0bc27b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bc27b7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bc27b7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bc27b7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bc27b7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0bc27b7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0bc27b7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bc27b7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bc27b7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bc27b7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0bc27b7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0bc27b7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0bc27b7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0bc27b7c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0bc27b7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bc27b7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bc27b7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bc27b7c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bc27b7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0bc27b7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0bc27b7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0bc27b7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0bc27b7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0bc27b7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0bc27b7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0bc27b7c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0bc27b7c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bc27b7c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0bc27b7c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bc27b7c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0bc27b7c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630d0b72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630d0b72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bc27b7c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bc27b7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0630d0b7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0630d0b7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630d0b7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0630d0b7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630d0b72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630d0b7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bc27b7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bc27b7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bc27b7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0bc27b7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Hexagonal Architecture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Dependencies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125" y="526475"/>
            <a:ext cx="4336574" cy="3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Open/Closed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Liskov Substitution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Segregation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Inversion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DDD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Domain Logic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Entities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Aggregates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Value Types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Ubiquitous language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Code in the language of the user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 of frameworks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7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cases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Contracts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Application services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Persistence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Infrastructure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Free of frameworks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7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Outbound Adapters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Persistence implementations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Infrastructure implementations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Service proxies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Bus/queue integrations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7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Inbound </a:t>
            </a:r>
            <a:r>
              <a:rPr lang="en"/>
              <a:t>Adapters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Translation between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Api contract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…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Never expose the domain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7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‘Bootstrap module’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Executable module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 wiring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7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50" y="199750"/>
            <a:ext cx="4193325" cy="48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Kevin Sels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Telenet since january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Selfcare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Modernisation -&gt; hexagonal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Axxes since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Triathlon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Triathlon registration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time</a:t>
            </a:r>
            <a:endParaRPr/>
          </a:p>
        </p:txBody>
      </p:sp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Triathlon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Exposes REST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licence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Register single race licence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Domain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entities &amp; value types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use case handlers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 the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the </a:t>
            </a:r>
            <a:r>
              <a:rPr lang="en"/>
              <a:t>logic for a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 abstractions for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abstractions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(repositories)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systems (api calls,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the behaviour with tests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Adapters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the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implementation for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Hashmap?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(mock) implementations for external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Console output?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external 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Tie it all together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bootstrap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 up the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Play around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changing some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contract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business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external supplier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is change needed?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https://github.com/selske/yellowcon2024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88" y="152400"/>
            <a:ext cx="3932025" cy="3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Disclaimer:</a:t>
            </a:r>
            <a:br>
              <a:rPr lang="en"/>
            </a:br>
            <a:r>
              <a:rPr lang="en"/>
              <a:t>Hexagonal </a:t>
            </a:r>
            <a:br>
              <a:rPr lang="en"/>
            </a:br>
            <a:r>
              <a:rPr lang="en"/>
              <a:t>≈ Ports &amp; Adapters </a:t>
            </a:r>
            <a:br>
              <a:rPr lang="en"/>
            </a:br>
            <a:r>
              <a:rPr lang="en"/>
              <a:t>≈ Clean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interrupt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Hexagonal Architecture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Inbound &amp; Outbound Interfaces of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Inbound -&gt;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Outbound -&gt; external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Implementations of Ports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Domain-centric architecture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doesn’t have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 &amp; integrations are handled by 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Focus on domain &amp; core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Cleaner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Allows for evolution with the system’s needs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vs writing code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time spent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</a:t>
            </a:r>
            <a:r>
              <a:rPr lang="en"/>
              <a:t>developer’s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when misunderstanding: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lost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once, read multiple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=&gt; Optimise for readability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