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025" y="1415672"/>
            <a:ext cx="9144000" cy="2187001"/>
          </a:xfrm>
        </p:spPr>
        <p:txBody>
          <a:bodyPr>
            <a:normAutofit fontScale="90000"/>
          </a:bodyPr>
          <a:lstStyle/>
          <a:p>
            <a:r>
              <a:rPr lang="es-ES" altLang="en-US"/>
              <a:t>Reconocimiento de caracteres manuscritos</a:t>
            </a:r>
            <a:endParaRPr lang="es-ES" altLang="en-US"/>
          </a:p>
        </p:txBody>
      </p:sp>
      <p:sp>
        <p:nvSpPr>
          <p:cNvPr id="5" name="Cuadro de texto 4"/>
          <p:cNvSpPr txBox="1"/>
          <p:nvPr/>
        </p:nvSpPr>
        <p:spPr>
          <a:xfrm>
            <a:off x="6411595" y="51060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Analisis de datos obtenidos</a:t>
            </a:r>
            <a:endParaRPr lang="es-ES" altLang="en-US"/>
          </a:p>
        </p:txBody>
      </p:sp>
      <p:pic>
        <p:nvPicPr>
          <p:cNvPr id="8" name="Marcador de posición de contenido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8520" y="1426210"/>
            <a:ext cx="2791460" cy="4351655"/>
          </a:xfrm>
          <a:prstGeom prst="rect">
            <a:avLst/>
          </a:prstGeom>
        </p:spPr>
      </p:pic>
      <p:pic>
        <p:nvPicPr>
          <p:cNvPr id="9" name="Marcador de posición de contenido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39665" y="2288540"/>
            <a:ext cx="5181600" cy="2280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/>
              <a:t>División de los datos y visualización de una muestra</a:t>
            </a:r>
            <a:endParaRPr lang="es-ES" altLang="en-US"/>
          </a:p>
        </p:txBody>
      </p:sp>
      <p:pic>
        <p:nvPicPr>
          <p:cNvPr id="7" name="Marcador de posición de contenido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335" y="1967230"/>
            <a:ext cx="7400925" cy="1118235"/>
          </a:xfrm>
          <a:prstGeom prst="rect">
            <a:avLst/>
          </a:prstGeom>
        </p:spPr>
      </p:pic>
      <p:pic>
        <p:nvPicPr>
          <p:cNvPr id="8" name="Marcador de posición de contenido 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7335" y="3288665"/>
            <a:ext cx="7400925" cy="28587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345" y="1967230"/>
            <a:ext cx="3563620" cy="4180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ES" altLang="en-US"/>
              <a:t>Entrenamiento del modelo y observación de metricas</a:t>
            </a:r>
            <a:endParaRPr lang="es-ES" altLang="en-US"/>
          </a:p>
        </p:txBody>
      </p:sp>
      <p:pic>
        <p:nvPicPr>
          <p:cNvPr id="7" name="Imagen 6" descr="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1478915"/>
            <a:ext cx="11099800" cy="530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spect="1"/>
          </p:cNvSpPr>
          <p:nvPr>
            <p:ph type="title"/>
          </p:nvPr>
        </p:nvSpPr>
        <p:spPr>
          <a:xfrm>
            <a:off x="1438910" y="121920"/>
            <a:ext cx="10024110" cy="1263650"/>
          </a:xfrm>
        </p:spPr>
        <p:txBody>
          <a:bodyPr>
            <a:normAutofit/>
          </a:bodyPr>
          <a:p>
            <a:r>
              <a:rPr lang="es-ES" altLang="en-US"/>
              <a:t>Prediciones</a:t>
            </a:r>
            <a:endParaRPr lang="es-ES" altLang="en-US"/>
          </a:p>
        </p:txBody>
      </p:sp>
      <p:pic>
        <p:nvPicPr>
          <p:cNvPr id="21" name="Imagen 20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385570"/>
            <a:ext cx="2430001" cy="1944000"/>
          </a:xfrm>
          <a:prstGeom prst="rect">
            <a:avLst/>
          </a:prstGeom>
        </p:spPr>
      </p:pic>
      <p:pic>
        <p:nvPicPr>
          <p:cNvPr id="25" name="Imagen 24" descr="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" y="3923665"/>
            <a:ext cx="2475001" cy="1980000"/>
          </a:xfrm>
          <a:prstGeom prst="rect">
            <a:avLst/>
          </a:prstGeom>
        </p:spPr>
      </p:pic>
      <p:pic>
        <p:nvPicPr>
          <p:cNvPr id="26" name="Imagen 25" descr="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735" y="3923665"/>
            <a:ext cx="2475001" cy="1980000"/>
          </a:xfrm>
          <a:prstGeom prst="rect">
            <a:avLst/>
          </a:prstGeom>
        </p:spPr>
      </p:pic>
      <p:pic>
        <p:nvPicPr>
          <p:cNvPr id="28" name="Imagen 27" descr="n_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030" y="3923665"/>
            <a:ext cx="2475001" cy="1980000"/>
          </a:xfrm>
          <a:prstGeom prst="rect">
            <a:avLst/>
          </a:prstGeom>
        </p:spPr>
      </p:pic>
      <p:pic>
        <p:nvPicPr>
          <p:cNvPr id="29" name="Imagen 28" descr="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355" y="3923665"/>
            <a:ext cx="2475001" cy="1980000"/>
          </a:xfrm>
          <a:prstGeom prst="rect">
            <a:avLst/>
          </a:prstGeom>
        </p:spPr>
      </p:pic>
      <p:pic>
        <p:nvPicPr>
          <p:cNvPr id="32" name="Imagen 31" descr="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355" y="1385570"/>
            <a:ext cx="2430001" cy="1944000"/>
          </a:xfrm>
          <a:prstGeom prst="rect">
            <a:avLst/>
          </a:prstGeom>
        </p:spPr>
      </p:pic>
      <p:pic>
        <p:nvPicPr>
          <p:cNvPr id="33" name="Imagen 32" descr="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5115" y="1385570"/>
            <a:ext cx="2430001" cy="1944000"/>
          </a:xfrm>
          <a:prstGeom prst="rect">
            <a:avLst/>
          </a:prstGeom>
        </p:spPr>
      </p:pic>
      <p:pic>
        <p:nvPicPr>
          <p:cNvPr id="34" name="Imagen 33" descr="2_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6440" y="1385570"/>
            <a:ext cx="2430001" cy="19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50570" y="177165"/>
            <a:ext cx="9843135" cy="811530"/>
          </a:xfrm>
        </p:spPr>
        <p:txBody>
          <a:bodyPr>
            <a:normAutofit fontScale="90000"/>
          </a:bodyPr>
          <a:p>
            <a:r>
              <a:rPr lang="es-ES" altLang="en-US"/>
              <a:t>Escalado</a:t>
            </a:r>
            <a:endParaRPr lang="es-ES" altLang="en-US"/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>
          <a:xfrm>
            <a:off x="750570" y="988695"/>
            <a:ext cx="8498840" cy="5245735"/>
          </a:xfrm>
        </p:spPr>
        <p:txBody>
          <a:bodyPr/>
          <a:p>
            <a:pPr algn="l"/>
            <a:r>
              <a:rPr lang="es-ES" altLang="en-US" b="1">
                <a:solidFill>
                  <a:schemeClr val="tx1"/>
                </a:solidFill>
                <a:sym typeface="+mn-ea"/>
              </a:rPr>
              <a:t>- Introducir letras con caracteres especiales como tildes o virgulillas.</a:t>
            </a:r>
            <a:endParaRPr lang="es-ES" altLang="en-US" b="1">
              <a:solidFill>
                <a:schemeClr val="tx1"/>
              </a:solidFill>
            </a:endParaRPr>
          </a:p>
          <a:p>
            <a:pPr algn="l"/>
            <a:r>
              <a:rPr lang="es-ES" altLang="en-US" b="1">
                <a:solidFill>
                  <a:schemeClr val="tx1"/>
                </a:solidFill>
                <a:sym typeface="+mn-ea"/>
              </a:rPr>
              <a:t>- Ampliar el reconociemto a simbolos(matematicos, especiales...)</a:t>
            </a:r>
            <a:endParaRPr lang="es-ES" altLang="en-US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es-ES" altLang="en-US" b="1">
                <a:solidFill>
                  <a:schemeClr val="tx1"/>
                </a:solidFill>
                <a:sym typeface="+mn-ea"/>
              </a:rPr>
              <a:t>- Reconocer palabras completas.</a:t>
            </a:r>
            <a:endParaRPr lang="es-ES" altLang="en-US" b="1">
              <a:solidFill>
                <a:schemeClr val="tx1"/>
              </a:solidFill>
            </a:endParaRPr>
          </a:p>
          <a:p>
            <a:endParaRPr lang="es-ES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Presentation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Reconocimiento de caracteres manuscritos</vt:lpstr>
      <vt:lpstr>Analisis de datos obtenidos</vt:lpstr>
      <vt:lpstr>División de los datos y visualización de una muestra</vt:lpstr>
      <vt:lpstr>Entrenamiento del modelo y observación de metricas</vt:lpstr>
      <vt:lpstr>Prediciones</vt:lpstr>
      <vt:lpstr>Escalado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jotoa</cp:lastModifiedBy>
  <cp:revision>3</cp:revision>
  <dcterms:created xsi:type="dcterms:W3CDTF">2022-06-19T22:59:00Z</dcterms:created>
  <dcterms:modified xsi:type="dcterms:W3CDTF">2022-06-20T12:55:31Z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3082-11.2.0.11156</vt:lpwstr>
  </property>
  <property fmtid="{D5CDD505-2E9C-101B-9397-08002B2CF9AE}" pid="3" name="ICV">
    <vt:lpwstr>C776EA17C10042D6B69960374EE3CEB2</vt:lpwstr>
  </property>
</Properties>
</file>