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277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D:\wamp\www\selude\library\images\Logo - Copy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0"/>
            <a:ext cx="1666875" cy="1666875"/>
          </a:xfrm>
          <a:prstGeom prst="rect">
            <a:avLst/>
          </a:prstGeom>
          <a:noFill/>
        </p:spPr>
      </p:pic>
      <p:pic>
        <p:nvPicPr>
          <p:cNvPr id="4" name="Picture 2" descr="D:\wamp\www\selude\library\images\folder-close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00600" y="2438400"/>
            <a:ext cx="3222625" cy="2308225"/>
          </a:xfrm>
          <a:prstGeom prst="rect">
            <a:avLst/>
          </a:prstGeom>
          <a:noFill/>
        </p:spPr>
      </p:pic>
      <p:pic>
        <p:nvPicPr>
          <p:cNvPr id="1027" name="Picture 3" descr="D:\wamp\www\selude\library\images\folder-open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2286000"/>
            <a:ext cx="3368675" cy="23320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Ali</dc:creator>
  <cp:lastModifiedBy>Ali</cp:lastModifiedBy>
  <cp:revision>25</cp:revision>
  <dcterms:created xsi:type="dcterms:W3CDTF">2006-08-16T00:00:00Z</dcterms:created>
  <dcterms:modified xsi:type="dcterms:W3CDTF">2014-06-21T19:01:11Z</dcterms:modified>
</cp:coreProperties>
</file>