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1277" y="7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wamp\www\selude\pages\admin\resources\images\minu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600200"/>
            <a:ext cx="846138" cy="846137"/>
          </a:xfrm>
          <a:prstGeom prst="rect">
            <a:avLst/>
          </a:prstGeom>
          <a:noFill/>
        </p:spPr>
      </p:pic>
      <p:pic>
        <p:nvPicPr>
          <p:cNvPr id="1027" name="Picture 3" descr="D:\wamp\www\selude\pages\admin\resources\images\plu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600200"/>
            <a:ext cx="846138" cy="846137"/>
          </a:xfrm>
          <a:prstGeom prst="rect">
            <a:avLst/>
          </a:prstGeom>
          <a:noFill/>
        </p:spPr>
      </p:pic>
      <p:pic>
        <p:nvPicPr>
          <p:cNvPr id="2" name="Picture 2" descr="D:\wamp\www\selude\pages\admin\resources\images\plu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295400"/>
            <a:ext cx="846138" cy="846137"/>
          </a:xfrm>
          <a:prstGeom prst="rect">
            <a:avLst/>
          </a:prstGeom>
          <a:noFill/>
        </p:spPr>
      </p:pic>
      <p:pic>
        <p:nvPicPr>
          <p:cNvPr id="4" name="Picture 3" descr="D:\wamp\www\selude\pages\admin\resources\images\minu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295400"/>
            <a:ext cx="846138" cy="846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</dc:creator>
  <cp:lastModifiedBy>Ali</cp:lastModifiedBy>
  <cp:revision>2</cp:revision>
  <dcterms:created xsi:type="dcterms:W3CDTF">2006-08-16T00:00:00Z</dcterms:created>
  <dcterms:modified xsi:type="dcterms:W3CDTF">2014-06-07T18:03:35Z</dcterms:modified>
</cp:coreProperties>
</file>