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57595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44747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810621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2161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08977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77827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910135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62710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62915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33667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4076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74957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5991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3038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41355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67431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22545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1263645967"/>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20000"/>
          </a:bodyPr>
          <a:lstStyle/>
          <a:p>
            <a:r>
              <a:rPr lang="en-IN" sz="2000" dirty="0" smtClean="0"/>
              <a:t>                                                                                       </a:t>
            </a:r>
            <a:r>
              <a:rPr lang="en-IN" sz="2000" b="1" dirty="0" smtClean="0"/>
              <a:t>PRESENTED BY</a:t>
            </a:r>
          </a:p>
          <a:p>
            <a:r>
              <a:rPr lang="en-IN" sz="2000" dirty="0" smtClean="0"/>
              <a:t>                                                                                       </a:t>
            </a:r>
            <a:r>
              <a:rPr lang="en-IN" smtClean="0"/>
              <a:t>m.selvanayaki</a:t>
            </a:r>
            <a:endParaRPr lang="en-IN" sz="2000" dirty="0" smtClean="0"/>
          </a:p>
          <a:p>
            <a:pPr algn="ctr"/>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normAutofit/>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92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114</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12</cp:revision>
  <dcterms:created xsi:type="dcterms:W3CDTF">2024-04-03T12:09:26Z</dcterms:created>
  <dcterms:modified xsi:type="dcterms:W3CDTF">2024-04-04T07:32:13Z</dcterms:modified>
</cp:coreProperties>
</file>