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E620-067D-4C49-8DC6-80D01E51075C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EBE1A-1048-462A-BFAD-73408A95D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23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6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08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9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0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3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4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1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4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BCCC-FD1F-45B4-BC68-91D810722D7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1983-2A4D-46E4-B3B8-16788A1DD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1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A9E2-3CE6-FB44-0998-73A71E48C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3" y="2481943"/>
            <a:ext cx="9666514" cy="107033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D649-C6FF-2B29-65AC-8378B2C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50" y="103613"/>
            <a:ext cx="7146525" cy="1157016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revenue by ship mode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DC030-75FA-8816-BD4A-075005DFE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8" t="64441" r="28680" b="10795"/>
          <a:stretch/>
        </p:blipFill>
        <p:spPr>
          <a:xfrm>
            <a:off x="1660125" y="1136341"/>
            <a:ext cx="4589756" cy="30184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0A156-D143-71F9-F6E7-74C003F3B215}"/>
              </a:ext>
            </a:extLst>
          </p:cNvPr>
          <p:cNvSpPr txBox="1"/>
          <p:nvPr/>
        </p:nvSpPr>
        <p:spPr>
          <a:xfrm>
            <a:off x="1414508" y="4518898"/>
            <a:ext cx="92238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calculate the total revenue by ship mode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four type of ship mode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class -461.51k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class -168.22k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Frist class -152.4k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day  -51.75k</a:t>
            </a:r>
          </a:p>
        </p:txBody>
      </p:sp>
    </p:spTree>
    <p:extLst>
      <p:ext uri="{BB962C8B-B14F-4D97-AF65-F5344CB8AC3E}">
        <p14:creationId xmlns:p14="http://schemas.microsoft.com/office/powerpoint/2010/main" val="29890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C8AE-CB3F-9EB1-B62F-04867BAF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02" y="161319"/>
            <a:ext cx="8851673" cy="91170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dashboard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walmart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2E1F3D1-1122-D836-8F88-87598055C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20351" r="27603" b="9454"/>
          <a:stretch/>
        </p:blipFill>
        <p:spPr>
          <a:xfrm>
            <a:off x="1278384" y="1073021"/>
            <a:ext cx="10080114" cy="55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9000-24A6-5E44-DE20-2CC4324E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24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all are the key components of sales analysis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540CE0-5385-21C5-3771-86B52C85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25882" r="46292" b="64502"/>
          <a:stretch/>
        </p:blipFill>
        <p:spPr>
          <a:xfrm>
            <a:off x="1642369" y="1789713"/>
            <a:ext cx="8060924" cy="836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D46A9-85F8-6E08-4F30-688A84AAF2D2}"/>
              </a:ext>
            </a:extLst>
          </p:cNvPr>
          <p:cNvSpPr txBox="1"/>
          <p:nvPr/>
        </p:nvSpPr>
        <p:spPr>
          <a:xfrm>
            <a:off x="1249939" y="2626660"/>
            <a:ext cx="101045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is a key performance indicator (KPI) used by sales department to track the 		total amount of revenue generated from over a given period of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discount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discount is an amount  subtracted from the normal selling price of a particular 				commodity.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profit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that is obtained after deducting the cost of goods sod from its total revenue.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od revenue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amount of money that a company earns through the selling of its goods and 			services,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a time period (a day, week, month or year)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94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AE5-4CF7-CBDE-282B-36BCEC0F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502" y="143521"/>
            <a:ext cx="6448996" cy="753123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segments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32E84-36BD-2BC6-4AA5-2D8C95A9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3" t="25161" r="7700" b="67169"/>
          <a:stretch/>
        </p:blipFill>
        <p:spPr>
          <a:xfrm>
            <a:off x="2006353" y="1056443"/>
            <a:ext cx="5326602" cy="12339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23744-8E19-A986-D24F-98F2BC2B1323}"/>
              </a:ext>
            </a:extLst>
          </p:cNvPr>
          <p:cNvSpPr txBox="1"/>
          <p:nvPr/>
        </p:nvSpPr>
        <p:spPr>
          <a:xfrm>
            <a:off x="1349406" y="2352583"/>
            <a:ext cx="10058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office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9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DE7A-E872-C2A4-A362-AEB07552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016" y="174635"/>
            <a:ext cx="8268917" cy="801909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forecasting by 5 years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9C012-3BF8-9EFB-C4EC-5C941D3CF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36519" r="72961" b="38367"/>
          <a:stretch/>
        </p:blipFill>
        <p:spPr>
          <a:xfrm>
            <a:off x="1819922" y="1109709"/>
            <a:ext cx="5584055" cy="3018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CF439-D996-DFB1-5610-06C0E800E285}"/>
              </a:ext>
            </a:extLst>
          </p:cNvPr>
          <p:cNvSpPr txBox="1"/>
          <p:nvPr/>
        </p:nvSpPr>
        <p:spPr>
          <a:xfrm>
            <a:off x="1691736" y="4333673"/>
            <a:ext cx="9397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 are predictions of how many products a business will sell in the future , based on data such previous sales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is predict 5 years of sales forecasting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2A2E-18E6-0379-BA4D-E873DC9E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910" y="155596"/>
            <a:ext cx="6699081" cy="8795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revenue by brands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0CE03-0E76-1E4C-2ABF-08535D295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36249" r="50293" b="38665"/>
          <a:stretch/>
        </p:blipFill>
        <p:spPr>
          <a:xfrm>
            <a:off x="2166150" y="1136342"/>
            <a:ext cx="4687411" cy="26161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55DE7-E271-3636-B525-3E827CDB1A8F}"/>
              </a:ext>
            </a:extLst>
          </p:cNvPr>
          <p:cNvSpPr txBox="1"/>
          <p:nvPr/>
        </p:nvSpPr>
        <p:spPr>
          <a:xfrm>
            <a:off x="1240277" y="4076069"/>
            <a:ext cx="100486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a company gains from a product with a recognizable and admired name when compared to a generic equivalent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top 5 revenue by brands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 image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Fellowes pb5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troy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 pc106</a:t>
            </a:r>
          </a:p>
        </p:txBody>
      </p:sp>
    </p:spTree>
    <p:extLst>
      <p:ext uri="{BB962C8B-B14F-4D97-AF65-F5344CB8AC3E}">
        <p14:creationId xmlns:p14="http://schemas.microsoft.com/office/powerpoint/2010/main" val="27255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BE3D-2308-48EC-A697-E9E0288E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962" y="112680"/>
            <a:ext cx="9802204" cy="9962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year forecasting (5 years)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C90C6-1689-A035-4F32-59EA0B6D4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6" t="36503" r="28320" b="38426"/>
          <a:stretch/>
        </p:blipFill>
        <p:spPr>
          <a:xfrm>
            <a:off x="1580225" y="1518081"/>
            <a:ext cx="4385569" cy="2849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DD6E6-4361-019F-3C92-13A3664959A2}"/>
              </a:ext>
            </a:extLst>
          </p:cNvPr>
          <p:cNvSpPr txBox="1"/>
          <p:nvPr/>
        </p:nvSpPr>
        <p:spPr>
          <a:xfrm>
            <a:off x="1303506" y="4503906"/>
            <a:ext cx="9990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calculation of company’s possible future profit in 5 years made by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7C5B-8E3F-BBEA-2682-D0064CD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profit, sum of revenue and sum of sales by segment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A7FDE-5E0F-AEF2-BD6F-DA6DCC1CC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64292" r="73010" b="10631"/>
          <a:stretch/>
        </p:blipFill>
        <p:spPr>
          <a:xfrm>
            <a:off x="1358283" y="1669002"/>
            <a:ext cx="5149049" cy="303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8ED8E-4A73-264F-F108-545ABEFBB565}"/>
              </a:ext>
            </a:extLst>
          </p:cNvPr>
          <p:cNvSpPr txBox="1"/>
          <p:nvPr/>
        </p:nvSpPr>
        <p:spPr>
          <a:xfrm>
            <a:off x="1235413" y="5496128"/>
            <a:ext cx="10038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profits , total number of revenue and total sales by segment in pie chart 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7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DAA8-2D8A-CE7E-9C71-336C08BC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980" y="85118"/>
            <a:ext cx="6392862" cy="13055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revenue by region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19264-EBC6-B221-21DC-7E2C91F7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0" t="64504" r="50231" b="10875"/>
          <a:stretch/>
        </p:blipFill>
        <p:spPr>
          <a:xfrm>
            <a:off x="1340529" y="1473693"/>
            <a:ext cx="5237824" cy="3151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3C03F-4CCB-EE83-C137-0F23F54D7446}"/>
              </a:ext>
            </a:extLst>
          </p:cNvPr>
          <p:cNvSpPr txBox="1"/>
          <p:nvPr/>
        </p:nvSpPr>
        <p:spPr>
          <a:xfrm>
            <a:off x="1340529" y="5149049"/>
            <a:ext cx="992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incomes earn by the region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332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Wingdings</vt:lpstr>
      <vt:lpstr>Circuit</vt:lpstr>
      <vt:lpstr>Walmart sales analysis </vt:lpstr>
      <vt:lpstr>The sales dashboard of walmart</vt:lpstr>
      <vt:lpstr>these all are the key components of sales analysis</vt:lpstr>
      <vt:lpstr>Types of segments</vt:lpstr>
      <vt:lpstr>Sales forecasting by 5 years</vt:lpstr>
      <vt:lpstr>Top 5 revenue by brands </vt:lpstr>
      <vt:lpstr>Profit by year forecasting (5 years)</vt:lpstr>
      <vt:lpstr>Sum of profit, sum of revenue and sum of sales by segment</vt:lpstr>
      <vt:lpstr>Sum of revenue by region</vt:lpstr>
      <vt:lpstr>Sum of revenue by ship mode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analysis </dc:title>
  <dc:creator>Sri selva selva muthu kumaran</dc:creator>
  <cp:lastModifiedBy>Sri selva selva muthu kumaran</cp:lastModifiedBy>
  <cp:revision>10</cp:revision>
  <dcterms:created xsi:type="dcterms:W3CDTF">2023-10-16T08:06:07Z</dcterms:created>
  <dcterms:modified xsi:type="dcterms:W3CDTF">2023-10-17T06:57:19Z</dcterms:modified>
</cp:coreProperties>
</file>