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 id="261" r:id="rId7"/>
    <p:sldId id="262" r:id="rId8"/>
    <p:sldId id="267" r:id="rId9"/>
    <p:sldId id="268" r:id="rId10"/>
    <p:sldId id="269" r:id="rId11"/>
    <p:sldId id="270" r:id="rId12"/>
    <p:sldId id="263" r:id="rId13"/>
    <p:sldId id="264" r:id="rId14"/>
    <p:sldId id="265" r:id="rId15"/>
    <p:sldId id="271"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A0B48-FC9B-4A05-A704-BC5945748BCB}" v="12" dt="2025-05-05T20:10:21.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don leo A" userId="537f8be05ebcba22" providerId="LiveId" clId="{141A0B48-FC9B-4A05-A704-BC5945748BCB}"/>
    <pc:docChg chg="undo custSel addSld delSld modSld">
      <pc:chgData name="Heldon leo A" userId="537f8be05ebcba22" providerId="LiveId" clId="{141A0B48-FC9B-4A05-A704-BC5945748BCB}" dt="2025-05-05T20:11:18.490" v="220" actId="27636"/>
      <pc:docMkLst>
        <pc:docMk/>
      </pc:docMkLst>
      <pc:sldChg chg="modSp mod">
        <pc:chgData name="Heldon leo A" userId="537f8be05ebcba22" providerId="LiveId" clId="{141A0B48-FC9B-4A05-A704-BC5945748BCB}" dt="2025-05-05T19:42:10" v="77" actId="20577"/>
        <pc:sldMkLst>
          <pc:docMk/>
          <pc:sldMk cId="0" sldId="256"/>
        </pc:sldMkLst>
        <pc:spChg chg="mod">
          <ac:chgData name="Heldon leo A" userId="537f8be05ebcba22" providerId="LiveId" clId="{141A0B48-FC9B-4A05-A704-BC5945748BCB}" dt="2025-05-05T19:40:55.151" v="60"/>
          <ac:spMkLst>
            <pc:docMk/>
            <pc:sldMk cId="0" sldId="256"/>
            <ac:spMk id="2" creationId="{00000000-0000-0000-0000-000000000000}"/>
          </ac:spMkLst>
        </pc:spChg>
        <pc:spChg chg="mod">
          <ac:chgData name="Heldon leo A" userId="537f8be05ebcba22" providerId="LiveId" clId="{141A0B48-FC9B-4A05-A704-BC5945748BCB}" dt="2025-05-05T19:42:10" v="77" actId="20577"/>
          <ac:spMkLst>
            <pc:docMk/>
            <pc:sldMk cId="0" sldId="256"/>
            <ac:spMk id="3" creationId="{00000000-0000-0000-0000-000000000000}"/>
          </ac:spMkLst>
        </pc:spChg>
      </pc:sldChg>
      <pc:sldChg chg="modSp mod">
        <pc:chgData name="Heldon leo A" userId="537f8be05ebcba22" providerId="LiveId" clId="{141A0B48-FC9B-4A05-A704-BC5945748BCB}" dt="2025-05-05T19:40:55.875" v="62" actId="27636"/>
        <pc:sldMkLst>
          <pc:docMk/>
          <pc:sldMk cId="0" sldId="257"/>
        </pc:sldMkLst>
        <pc:spChg chg="mod">
          <ac:chgData name="Heldon leo A" userId="537f8be05ebcba22" providerId="LiveId" clId="{141A0B48-FC9B-4A05-A704-BC5945748BCB}" dt="2025-05-05T19:40:55.875" v="62" actId="27636"/>
          <ac:spMkLst>
            <pc:docMk/>
            <pc:sldMk cId="0" sldId="257"/>
            <ac:spMk id="2" creationId="{00000000-0000-0000-0000-000000000000}"/>
          </ac:spMkLst>
        </pc:spChg>
        <pc:spChg chg="mod">
          <ac:chgData name="Heldon leo A" userId="537f8be05ebcba22" providerId="LiveId" clId="{141A0B48-FC9B-4A05-A704-BC5945748BCB}" dt="2025-05-05T19:40:55.151" v="60"/>
          <ac:spMkLst>
            <pc:docMk/>
            <pc:sldMk cId="0" sldId="257"/>
            <ac:spMk id="3" creationId="{00000000-0000-0000-0000-000000000000}"/>
          </ac:spMkLst>
        </pc:spChg>
      </pc:sldChg>
      <pc:sldChg chg="modSp">
        <pc:chgData name="Heldon leo A" userId="537f8be05ebcba22" providerId="LiveId" clId="{141A0B48-FC9B-4A05-A704-BC5945748BCB}" dt="2025-05-05T19:40:55.151" v="60"/>
        <pc:sldMkLst>
          <pc:docMk/>
          <pc:sldMk cId="0" sldId="258"/>
        </pc:sldMkLst>
        <pc:spChg chg="mod">
          <ac:chgData name="Heldon leo A" userId="537f8be05ebcba22" providerId="LiveId" clId="{141A0B48-FC9B-4A05-A704-BC5945748BCB}" dt="2025-05-05T19:40:55.151" v="60"/>
          <ac:spMkLst>
            <pc:docMk/>
            <pc:sldMk cId="0" sldId="258"/>
            <ac:spMk id="2" creationId="{00000000-0000-0000-0000-000000000000}"/>
          </ac:spMkLst>
        </pc:spChg>
        <pc:spChg chg="mod">
          <ac:chgData name="Heldon leo A" userId="537f8be05ebcba22" providerId="LiveId" clId="{141A0B48-FC9B-4A05-A704-BC5945748BCB}" dt="2025-05-05T19:40:55.151" v="60"/>
          <ac:spMkLst>
            <pc:docMk/>
            <pc:sldMk cId="0" sldId="258"/>
            <ac:spMk id="3" creationId="{00000000-0000-0000-0000-000000000000}"/>
          </ac:spMkLst>
        </pc:spChg>
      </pc:sldChg>
      <pc:sldChg chg="modSp">
        <pc:chgData name="Heldon leo A" userId="537f8be05ebcba22" providerId="LiveId" clId="{141A0B48-FC9B-4A05-A704-BC5945748BCB}" dt="2025-05-05T19:40:55.151" v="60"/>
        <pc:sldMkLst>
          <pc:docMk/>
          <pc:sldMk cId="0" sldId="259"/>
        </pc:sldMkLst>
        <pc:spChg chg="mod">
          <ac:chgData name="Heldon leo A" userId="537f8be05ebcba22" providerId="LiveId" clId="{141A0B48-FC9B-4A05-A704-BC5945748BCB}" dt="2025-05-05T19:40:55.151" v="60"/>
          <ac:spMkLst>
            <pc:docMk/>
            <pc:sldMk cId="0" sldId="259"/>
            <ac:spMk id="2" creationId="{00000000-0000-0000-0000-000000000000}"/>
          </ac:spMkLst>
        </pc:spChg>
        <pc:spChg chg="mod">
          <ac:chgData name="Heldon leo A" userId="537f8be05ebcba22" providerId="LiveId" clId="{141A0B48-FC9B-4A05-A704-BC5945748BCB}" dt="2025-05-05T19:40:55.151" v="60"/>
          <ac:spMkLst>
            <pc:docMk/>
            <pc:sldMk cId="0" sldId="259"/>
            <ac:spMk id="3" creationId="{00000000-0000-0000-0000-000000000000}"/>
          </ac:spMkLst>
        </pc:spChg>
      </pc:sldChg>
      <pc:sldChg chg="modSp">
        <pc:chgData name="Heldon leo A" userId="537f8be05ebcba22" providerId="LiveId" clId="{141A0B48-FC9B-4A05-A704-BC5945748BCB}" dt="2025-05-05T19:40:55.151" v="60"/>
        <pc:sldMkLst>
          <pc:docMk/>
          <pc:sldMk cId="0" sldId="260"/>
        </pc:sldMkLst>
        <pc:spChg chg="mod">
          <ac:chgData name="Heldon leo A" userId="537f8be05ebcba22" providerId="LiveId" clId="{141A0B48-FC9B-4A05-A704-BC5945748BCB}" dt="2025-05-05T19:40:55.151" v="60"/>
          <ac:spMkLst>
            <pc:docMk/>
            <pc:sldMk cId="0" sldId="260"/>
            <ac:spMk id="2" creationId="{00000000-0000-0000-0000-000000000000}"/>
          </ac:spMkLst>
        </pc:spChg>
        <pc:spChg chg="mod">
          <ac:chgData name="Heldon leo A" userId="537f8be05ebcba22" providerId="LiveId" clId="{141A0B48-FC9B-4A05-A704-BC5945748BCB}" dt="2025-05-05T19:40:55.151" v="60"/>
          <ac:spMkLst>
            <pc:docMk/>
            <pc:sldMk cId="0" sldId="260"/>
            <ac:spMk id="3" creationId="{00000000-0000-0000-0000-000000000000}"/>
          </ac:spMkLst>
        </pc:spChg>
      </pc:sldChg>
      <pc:sldChg chg="addSp modSp mod">
        <pc:chgData name="Heldon leo A" userId="537f8be05ebcba22" providerId="LiveId" clId="{141A0B48-FC9B-4A05-A704-BC5945748BCB}" dt="2025-05-05T19:47:38.413" v="84" actId="1076"/>
        <pc:sldMkLst>
          <pc:docMk/>
          <pc:sldMk cId="0" sldId="261"/>
        </pc:sldMkLst>
        <pc:spChg chg="mod">
          <ac:chgData name="Heldon leo A" userId="537f8be05ebcba22" providerId="LiveId" clId="{141A0B48-FC9B-4A05-A704-BC5945748BCB}" dt="2025-05-05T19:40:55.151" v="60"/>
          <ac:spMkLst>
            <pc:docMk/>
            <pc:sldMk cId="0" sldId="261"/>
            <ac:spMk id="2" creationId="{00000000-0000-0000-0000-000000000000}"/>
          </ac:spMkLst>
        </pc:spChg>
        <pc:spChg chg="mod">
          <ac:chgData name="Heldon leo A" userId="537f8be05ebcba22" providerId="LiveId" clId="{141A0B48-FC9B-4A05-A704-BC5945748BCB}" dt="2025-05-05T19:45:32.920" v="81" actId="2711"/>
          <ac:spMkLst>
            <pc:docMk/>
            <pc:sldMk cId="0" sldId="261"/>
            <ac:spMk id="3" creationId="{00000000-0000-0000-0000-000000000000}"/>
          </ac:spMkLst>
        </pc:spChg>
        <pc:picChg chg="add mod">
          <ac:chgData name="Heldon leo A" userId="537f8be05ebcba22" providerId="LiveId" clId="{141A0B48-FC9B-4A05-A704-BC5945748BCB}" dt="2025-05-05T19:47:38.413" v="84" actId="1076"/>
          <ac:picMkLst>
            <pc:docMk/>
            <pc:sldMk cId="0" sldId="261"/>
            <ac:picMk id="5" creationId="{11B69ABE-6FD3-C9EB-4E78-1BBA7D92A370}"/>
          </ac:picMkLst>
        </pc:picChg>
      </pc:sldChg>
      <pc:sldChg chg="addSp modSp mod">
        <pc:chgData name="Heldon leo A" userId="537f8be05ebcba22" providerId="LiveId" clId="{141A0B48-FC9B-4A05-A704-BC5945748BCB}" dt="2025-05-05T19:58:04.717" v="150" actId="14100"/>
        <pc:sldMkLst>
          <pc:docMk/>
          <pc:sldMk cId="0" sldId="262"/>
        </pc:sldMkLst>
        <pc:spChg chg="mod">
          <ac:chgData name="Heldon leo A" userId="537f8be05ebcba22" providerId="LiveId" clId="{141A0B48-FC9B-4A05-A704-BC5945748BCB}" dt="2025-05-05T19:58:04.717" v="150" actId="14100"/>
          <ac:spMkLst>
            <pc:docMk/>
            <pc:sldMk cId="0" sldId="262"/>
            <ac:spMk id="2" creationId="{00000000-0000-0000-0000-000000000000}"/>
          </ac:spMkLst>
        </pc:spChg>
        <pc:spChg chg="mod">
          <ac:chgData name="Heldon leo A" userId="537f8be05ebcba22" providerId="LiveId" clId="{141A0B48-FC9B-4A05-A704-BC5945748BCB}" dt="2025-05-05T19:52:42.574" v="117" actId="20577"/>
          <ac:spMkLst>
            <pc:docMk/>
            <pc:sldMk cId="0" sldId="262"/>
            <ac:spMk id="3" creationId="{00000000-0000-0000-0000-000000000000}"/>
          </ac:spMkLst>
        </pc:spChg>
        <pc:picChg chg="add mod">
          <ac:chgData name="Heldon leo A" userId="537f8be05ebcba22" providerId="LiveId" clId="{141A0B48-FC9B-4A05-A704-BC5945748BCB}" dt="2025-05-05T19:52:47.997" v="119" actId="1076"/>
          <ac:picMkLst>
            <pc:docMk/>
            <pc:sldMk cId="0" sldId="262"/>
            <ac:picMk id="5" creationId="{3337FB8B-6A08-282A-7213-81D887A1F7DE}"/>
          </ac:picMkLst>
        </pc:picChg>
      </pc:sldChg>
      <pc:sldChg chg="addSp modSp mod">
        <pc:chgData name="Heldon leo A" userId="537f8be05ebcba22" providerId="LiveId" clId="{141A0B48-FC9B-4A05-A704-BC5945748BCB}" dt="2025-05-05T20:06:34.564" v="203" actId="1076"/>
        <pc:sldMkLst>
          <pc:docMk/>
          <pc:sldMk cId="0" sldId="263"/>
        </pc:sldMkLst>
        <pc:spChg chg="mod">
          <ac:chgData name="Heldon leo A" userId="537f8be05ebcba22" providerId="LiveId" clId="{141A0B48-FC9B-4A05-A704-BC5945748BCB}" dt="2025-05-05T19:40:55.151" v="60"/>
          <ac:spMkLst>
            <pc:docMk/>
            <pc:sldMk cId="0" sldId="263"/>
            <ac:spMk id="2" creationId="{00000000-0000-0000-0000-000000000000}"/>
          </ac:spMkLst>
        </pc:spChg>
        <pc:spChg chg="mod">
          <ac:chgData name="Heldon leo A" userId="537f8be05ebcba22" providerId="LiveId" clId="{141A0B48-FC9B-4A05-A704-BC5945748BCB}" dt="2025-05-05T19:40:55.151" v="60"/>
          <ac:spMkLst>
            <pc:docMk/>
            <pc:sldMk cId="0" sldId="263"/>
            <ac:spMk id="3" creationId="{00000000-0000-0000-0000-000000000000}"/>
          </ac:spMkLst>
        </pc:spChg>
        <pc:picChg chg="add mod">
          <ac:chgData name="Heldon leo A" userId="537f8be05ebcba22" providerId="LiveId" clId="{141A0B48-FC9B-4A05-A704-BC5945748BCB}" dt="2025-05-05T20:06:34.564" v="203" actId="1076"/>
          <ac:picMkLst>
            <pc:docMk/>
            <pc:sldMk cId="0" sldId="263"/>
            <ac:picMk id="5" creationId="{29E91161-BCAD-7F9C-DE04-F2BBCB8EE9B4}"/>
          </ac:picMkLst>
        </pc:picChg>
      </pc:sldChg>
      <pc:sldChg chg="modSp">
        <pc:chgData name="Heldon leo A" userId="537f8be05ebcba22" providerId="LiveId" clId="{141A0B48-FC9B-4A05-A704-BC5945748BCB}" dt="2025-05-05T19:40:55.151" v="60"/>
        <pc:sldMkLst>
          <pc:docMk/>
          <pc:sldMk cId="0" sldId="264"/>
        </pc:sldMkLst>
        <pc:spChg chg="mod">
          <ac:chgData name="Heldon leo A" userId="537f8be05ebcba22" providerId="LiveId" clId="{141A0B48-FC9B-4A05-A704-BC5945748BCB}" dt="2025-05-05T19:40:55.151" v="60"/>
          <ac:spMkLst>
            <pc:docMk/>
            <pc:sldMk cId="0" sldId="264"/>
            <ac:spMk id="2" creationId="{00000000-0000-0000-0000-000000000000}"/>
          </ac:spMkLst>
        </pc:spChg>
        <pc:spChg chg="mod">
          <ac:chgData name="Heldon leo A" userId="537f8be05ebcba22" providerId="LiveId" clId="{141A0B48-FC9B-4A05-A704-BC5945748BCB}" dt="2025-05-05T19:40:55.151" v="60"/>
          <ac:spMkLst>
            <pc:docMk/>
            <pc:sldMk cId="0" sldId="264"/>
            <ac:spMk id="3" creationId="{00000000-0000-0000-0000-000000000000}"/>
          </ac:spMkLst>
        </pc:spChg>
      </pc:sldChg>
      <pc:sldChg chg="addSp modSp mod">
        <pc:chgData name="Heldon leo A" userId="537f8be05ebcba22" providerId="LiveId" clId="{141A0B48-FC9B-4A05-A704-BC5945748BCB}" dt="2025-05-05T20:10:32.405" v="214" actId="1076"/>
        <pc:sldMkLst>
          <pc:docMk/>
          <pc:sldMk cId="0" sldId="265"/>
        </pc:sldMkLst>
        <pc:spChg chg="mod">
          <ac:chgData name="Heldon leo A" userId="537f8be05ebcba22" providerId="LiveId" clId="{141A0B48-FC9B-4A05-A704-BC5945748BCB}" dt="2025-05-05T19:40:55.151" v="60"/>
          <ac:spMkLst>
            <pc:docMk/>
            <pc:sldMk cId="0" sldId="265"/>
            <ac:spMk id="2" creationId="{00000000-0000-0000-0000-000000000000}"/>
          </ac:spMkLst>
        </pc:spChg>
        <pc:spChg chg="mod">
          <ac:chgData name="Heldon leo A" userId="537f8be05ebcba22" providerId="LiveId" clId="{141A0B48-FC9B-4A05-A704-BC5945748BCB}" dt="2025-05-05T19:40:55.151" v="60"/>
          <ac:spMkLst>
            <pc:docMk/>
            <pc:sldMk cId="0" sldId="265"/>
            <ac:spMk id="3" creationId="{00000000-0000-0000-0000-000000000000}"/>
          </ac:spMkLst>
        </pc:spChg>
        <pc:picChg chg="add mod">
          <ac:chgData name="Heldon leo A" userId="537f8be05ebcba22" providerId="LiveId" clId="{141A0B48-FC9B-4A05-A704-BC5945748BCB}" dt="2025-05-05T20:10:14.471" v="209" actId="1076"/>
          <ac:picMkLst>
            <pc:docMk/>
            <pc:sldMk cId="0" sldId="265"/>
            <ac:picMk id="5" creationId="{BFC2FCC0-395C-A47C-9B77-06D4C2B157C5}"/>
          </ac:picMkLst>
        </pc:picChg>
        <pc:picChg chg="add mod">
          <ac:chgData name="Heldon leo A" userId="537f8be05ebcba22" providerId="LiveId" clId="{141A0B48-FC9B-4A05-A704-BC5945748BCB}" dt="2025-05-05T20:10:32.405" v="214" actId="1076"/>
          <ac:picMkLst>
            <pc:docMk/>
            <pc:sldMk cId="0" sldId="265"/>
            <ac:picMk id="7" creationId="{57213F56-43B1-8201-047B-23662067871B}"/>
          </ac:picMkLst>
        </pc:picChg>
      </pc:sldChg>
      <pc:sldChg chg="modSp">
        <pc:chgData name="Heldon leo A" userId="537f8be05ebcba22" providerId="LiveId" clId="{141A0B48-FC9B-4A05-A704-BC5945748BCB}" dt="2025-05-05T19:40:55.151" v="60"/>
        <pc:sldMkLst>
          <pc:docMk/>
          <pc:sldMk cId="0" sldId="266"/>
        </pc:sldMkLst>
        <pc:spChg chg="mod">
          <ac:chgData name="Heldon leo A" userId="537f8be05ebcba22" providerId="LiveId" clId="{141A0B48-FC9B-4A05-A704-BC5945748BCB}" dt="2025-05-05T19:40:55.151" v="60"/>
          <ac:spMkLst>
            <pc:docMk/>
            <pc:sldMk cId="0" sldId="266"/>
            <ac:spMk id="2" creationId="{00000000-0000-0000-0000-000000000000}"/>
          </ac:spMkLst>
        </pc:spChg>
        <pc:spChg chg="mod">
          <ac:chgData name="Heldon leo A" userId="537f8be05ebcba22" providerId="LiveId" clId="{141A0B48-FC9B-4A05-A704-BC5945748BCB}" dt="2025-05-05T19:40:55.151" v="60"/>
          <ac:spMkLst>
            <pc:docMk/>
            <pc:sldMk cId="0" sldId="266"/>
            <ac:spMk id="3" creationId="{00000000-0000-0000-0000-000000000000}"/>
          </ac:spMkLst>
        </pc:spChg>
      </pc:sldChg>
      <pc:sldChg chg="modSp del mod">
        <pc:chgData name="Heldon leo A" userId="537f8be05ebcba22" providerId="LiveId" clId="{141A0B48-FC9B-4A05-A704-BC5945748BCB}" dt="2025-05-05T19:40:43.330" v="54" actId="2696"/>
        <pc:sldMkLst>
          <pc:docMk/>
          <pc:sldMk cId="0" sldId="267"/>
        </pc:sldMkLst>
        <pc:spChg chg="mod">
          <ac:chgData name="Heldon leo A" userId="537f8be05ebcba22" providerId="LiveId" clId="{141A0B48-FC9B-4A05-A704-BC5945748BCB}" dt="2025-05-05T19:40:09.764" v="0"/>
          <ac:spMkLst>
            <pc:docMk/>
            <pc:sldMk cId="0" sldId="267"/>
            <ac:spMk id="2" creationId="{00000000-0000-0000-0000-000000000000}"/>
          </ac:spMkLst>
        </pc:spChg>
        <pc:spChg chg="mod">
          <ac:chgData name="Heldon leo A" userId="537f8be05ebcba22" providerId="LiveId" clId="{141A0B48-FC9B-4A05-A704-BC5945748BCB}" dt="2025-05-05T19:40:30.693" v="53" actId="20577"/>
          <ac:spMkLst>
            <pc:docMk/>
            <pc:sldMk cId="0" sldId="267"/>
            <ac:spMk id="3" creationId="{00000000-0000-0000-0000-000000000000}"/>
          </ac:spMkLst>
        </pc:spChg>
      </pc:sldChg>
      <pc:sldChg chg="modSp new del mod">
        <pc:chgData name="Heldon leo A" userId="537f8be05ebcba22" providerId="LiveId" clId="{141A0B48-FC9B-4A05-A704-BC5945748BCB}" dt="2025-05-05T19:53:54.221" v="123" actId="2696"/>
        <pc:sldMkLst>
          <pc:docMk/>
          <pc:sldMk cId="1898801603" sldId="267"/>
        </pc:sldMkLst>
        <pc:spChg chg="mod">
          <ac:chgData name="Heldon leo A" userId="537f8be05ebcba22" providerId="LiveId" clId="{141A0B48-FC9B-4A05-A704-BC5945748BCB}" dt="2025-05-05T19:53:45.704" v="122"/>
          <ac:spMkLst>
            <pc:docMk/>
            <pc:sldMk cId="1898801603" sldId="267"/>
            <ac:spMk id="2" creationId="{BBF35EC8-854A-3092-CA1E-E9EEFD77EADA}"/>
          </ac:spMkLst>
        </pc:spChg>
      </pc:sldChg>
      <pc:sldChg chg="modSp new del mod">
        <pc:chgData name="Heldon leo A" userId="537f8be05ebcba22" providerId="LiveId" clId="{141A0B48-FC9B-4A05-A704-BC5945748BCB}" dt="2025-05-05T19:54:39.254" v="131" actId="680"/>
        <pc:sldMkLst>
          <pc:docMk/>
          <pc:sldMk cId="2637468993" sldId="267"/>
        </pc:sldMkLst>
        <pc:spChg chg="mod">
          <ac:chgData name="Heldon leo A" userId="537f8be05ebcba22" providerId="LiveId" clId="{141A0B48-FC9B-4A05-A704-BC5945748BCB}" dt="2025-05-05T19:54:38.626" v="130" actId="14100"/>
          <ac:spMkLst>
            <pc:docMk/>
            <pc:sldMk cId="2637468993" sldId="267"/>
            <ac:spMk id="2" creationId="{C61668CA-0D49-FBC8-C9A1-3B3BEBF324A5}"/>
          </ac:spMkLst>
        </pc:spChg>
      </pc:sldChg>
      <pc:sldChg chg="addSp delSp modSp new mod">
        <pc:chgData name="Heldon leo A" userId="537f8be05ebcba22" providerId="LiveId" clId="{141A0B48-FC9B-4A05-A704-BC5945748BCB}" dt="2025-05-05T19:59:53.090" v="168" actId="1076"/>
        <pc:sldMkLst>
          <pc:docMk/>
          <pc:sldMk cId="3220740640" sldId="267"/>
        </pc:sldMkLst>
        <pc:spChg chg="mod">
          <ac:chgData name="Heldon leo A" userId="537f8be05ebcba22" providerId="LiveId" clId="{141A0B48-FC9B-4A05-A704-BC5945748BCB}" dt="2025-05-05T19:58:17.300" v="152" actId="27636"/>
          <ac:spMkLst>
            <pc:docMk/>
            <pc:sldMk cId="3220740640" sldId="267"/>
            <ac:spMk id="2" creationId="{14C33963-47F9-AE47-C867-D056533E3979}"/>
          </ac:spMkLst>
        </pc:spChg>
        <pc:spChg chg="mod">
          <ac:chgData name="Heldon leo A" userId="537f8be05ebcba22" providerId="LiveId" clId="{141A0B48-FC9B-4A05-A704-BC5945748BCB}" dt="2025-05-05T19:59:48.117" v="167" actId="1076"/>
          <ac:spMkLst>
            <pc:docMk/>
            <pc:sldMk cId="3220740640" sldId="267"/>
            <ac:spMk id="3" creationId="{440A179E-5E3E-425A-39C5-527EA997DABE}"/>
          </ac:spMkLst>
        </pc:spChg>
        <pc:spChg chg="del mod">
          <ac:chgData name="Heldon leo A" userId="537f8be05ebcba22" providerId="LiveId" clId="{141A0B48-FC9B-4A05-A704-BC5945748BCB}" dt="2025-05-05T19:59:17.665" v="159" actId="931"/>
          <ac:spMkLst>
            <pc:docMk/>
            <pc:sldMk cId="3220740640" sldId="267"/>
            <ac:spMk id="4" creationId="{2CB7D415-8827-E722-9DAA-246F3AF6CFD7}"/>
          </ac:spMkLst>
        </pc:spChg>
        <pc:picChg chg="add mod">
          <ac:chgData name="Heldon leo A" userId="537f8be05ebcba22" providerId="LiveId" clId="{141A0B48-FC9B-4A05-A704-BC5945748BCB}" dt="2025-05-05T19:59:53.090" v="168" actId="1076"/>
          <ac:picMkLst>
            <pc:docMk/>
            <pc:sldMk cId="3220740640" sldId="267"/>
            <ac:picMk id="6" creationId="{3CA21D8B-A148-36FA-1BA4-8BE0C4838C30}"/>
          </ac:picMkLst>
        </pc:picChg>
      </pc:sldChg>
      <pc:sldChg chg="new del mod chgLayout">
        <pc:chgData name="Heldon leo A" userId="537f8be05ebcba22" providerId="LiveId" clId="{141A0B48-FC9B-4A05-A704-BC5945748BCB}" dt="2025-05-05T19:57:24.324" v="147" actId="2696"/>
        <pc:sldMkLst>
          <pc:docMk/>
          <pc:sldMk cId="3246693561" sldId="267"/>
        </pc:sldMkLst>
      </pc:sldChg>
      <pc:sldChg chg="modSp new del mod">
        <pc:chgData name="Heldon leo A" userId="537f8be05ebcba22" providerId="LiveId" clId="{141A0B48-FC9B-4A05-A704-BC5945748BCB}" dt="2025-05-05T19:56:57.692" v="141" actId="2696"/>
        <pc:sldMkLst>
          <pc:docMk/>
          <pc:sldMk cId="3842103757" sldId="267"/>
        </pc:sldMkLst>
        <pc:spChg chg="mod">
          <ac:chgData name="Heldon leo A" userId="537f8be05ebcba22" providerId="LiveId" clId="{141A0B48-FC9B-4A05-A704-BC5945748BCB}" dt="2025-05-05T19:56:13.932" v="139" actId="14100"/>
          <ac:spMkLst>
            <pc:docMk/>
            <pc:sldMk cId="3842103757" sldId="267"/>
            <ac:spMk id="2" creationId="{1064E424-8381-D9F2-42BC-621055B415F2}"/>
          </ac:spMkLst>
        </pc:spChg>
        <pc:spChg chg="mod">
          <ac:chgData name="Heldon leo A" userId="537f8be05ebcba22" providerId="LiveId" clId="{141A0B48-FC9B-4A05-A704-BC5945748BCB}" dt="2025-05-05T19:56:29.729" v="140" actId="14100"/>
          <ac:spMkLst>
            <pc:docMk/>
            <pc:sldMk cId="3842103757" sldId="267"/>
            <ac:spMk id="3" creationId="{35E60E9F-A6A8-A199-B98B-303B986B7EE8}"/>
          </ac:spMkLst>
        </pc:spChg>
      </pc:sldChg>
      <pc:sldChg chg="new del">
        <pc:chgData name="Heldon leo A" userId="537f8be05ebcba22" providerId="LiveId" clId="{141A0B48-FC9B-4A05-A704-BC5945748BCB}" dt="2025-05-05T19:54:07.757" v="125" actId="2696"/>
        <pc:sldMkLst>
          <pc:docMk/>
          <pc:sldMk cId="4135952779" sldId="267"/>
        </pc:sldMkLst>
      </pc:sldChg>
      <pc:sldChg chg="modSp new mod">
        <pc:chgData name="Heldon leo A" userId="537f8be05ebcba22" providerId="LiveId" clId="{141A0B48-FC9B-4A05-A704-BC5945748BCB}" dt="2025-05-05T20:02:39.846" v="183" actId="113"/>
        <pc:sldMkLst>
          <pc:docMk/>
          <pc:sldMk cId="3298564663" sldId="268"/>
        </pc:sldMkLst>
        <pc:spChg chg="mod">
          <ac:chgData name="Heldon leo A" userId="537f8be05ebcba22" providerId="LiveId" clId="{141A0B48-FC9B-4A05-A704-BC5945748BCB}" dt="2025-05-05T20:00:31.541" v="172" actId="255"/>
          <ac:spMkLst>
            <pc:docMk/>
            <pc:sldMk cId="3298564663" sldId="268"/>
            <ac:spMk id="2" creationId="{31FACBCE-2B84-18EE-61E0-2C6347EDB1F8}"/>
          </ac:spMkLst>
        </pc:spChg>
        <pc:spChg chg="mod">
          <ac:chgData name="Heldon leo A" userId="537f8be05ebcba22" providerId="LiveId" clId="{141A0B48-FC9B-4A05-A704-BC5945748BCB}" dt="2025-05-05T20:02:39.846" v="183" actId="113"/>
          <ac:spMkLst>
            <pc:docMk/>
            <pc:sldMk cId="3298564663" sldId="268"/>
            <ac:spMk id="3" creationId="{BB62232F-C580-B46E-15D0-FB210D13667E}"/>
          </ac:spMkLst>
        </pc:spChg>
      </pc:sldChg>
      <pc:sldChg chg="addSp delSp modSp new mod">
        <pc:chgData name="Heldon leo A" userId="537f8be05ebcba22" providerId="LiveId" clId="{141A0B48-FC9B-4A05-A704-BC5945748BCB}" dt="2025-05-05T20:03:54.121" v="191" actId="1076"/>
        <pc:sldMkLst>
          <pc:docMk/>
          <pc:sldMk cId="542714682" sldId="269"/>
        </pc:sldMkLst>
        <pc:spChg chg="mod">
          <ac:chgData name="Heldon leo A" userId="537f8be05ebcba22" providerId="LiveId" clId="{141A0B48-FC9B-4A05-A704-BC5945748BCB}" dt="2025-05-05T20:03:28.054" v="188" actId="255"/>
          <ac:spMkLst>
            <pc:docMk/>
            <pc:sldMk cId="542714682" sldId="269"/>
            <ac:spMk id="2" creationId="{21D5EC53-B792-65F5-6D5C-731FA40503D5}"/>
          </ac:spMkLst>
        </pc:spChg>
        <pc:spChg chg="del">
          <ac:chgData name="Heldon leo A" userId="537f8be05ebcba22" providerId="LiveId" clId="{141A0B48-FC9B-4A05-A704-BC5945748BCB}" dt="2025-05-05T20:03:41.447" v="189" actId="931"/>
          <ac:spMkLst>
            <pc:docMk/>
            <pc:sldMk cId="542714682" sldId="269"/>
            <ac:spMk id="3" creationId="{DF205991-F65F-B6EF-73F2-3E507C5A8EF2}"/>
          </ac:spMkLst>
        </pc:spChg>
        <pc:picChg chg="add mod">
          <ac:chgData name="Heldon leo A" userId="537f8be05ebcba22" providerId="LiveId" clId="{141A0B48-FC9B-4A05-A704-BC5945748BCB}" dt="2025-05-05T20:03:54.121" v="191" actId="1076"/>
          <ac:picMkLst>
            <pc:docMk/>
            <pc:sldMk cId="542714682" sldId="269"/>
            <ac:picMk id="5" creationId="{A00CDEAB-20AB-8FB2-DBB1-14CD28BC0370}"/>
          </ac:picMkLst>
        </pc:picChg>
      </pc:sldChg>
      <pc:sldChg chg="new del">
        <pc:chgData name="Heldon leo A" userId="537f8be05ebcba22" providerId="LiveId" clId="{141A0B48-FC9B-4A05-A704-BC5945748BCB}" dt="2025-05-05T20:03:06.948" v="185" actId="2696"/>
        <pc:sldMkLst>
          <pc:docMk/>
          <pc:sldMk cId="1623351881" sldId="269"/>
        </pc:sldMkLst>
      </pc:sldChg>
      <pc:sldChg chg="addSp modSp new mod">
        <pc:chgData name="Heldon leo A" userId="537f8be05ebcba22" providerId="LiveId" clId="{141A0B48-FC9B-4A05-A704-BC5945748BCB}" dt="2025-05-05T20:05:03.665" v="199" actId="1076"/>
        <pc:sldMkLst>
          <pc:docMk/>
          <pc:sldMk cId="2595584403" sldId="270"/>
        </pc:sldMkLst>
        <pc:spChg chg="mod">
          <ac:chgData name="Heldon leo A" userId="537f8be05ebcba22" providerId="LiveId" clId="{141A0B48-FC9B-4A05-A704-BC5945748BCB}" dt="2025-05-05T20:04:17.890" v="194" actId="255"/>
          <ac:spMkLst>
            <pc:docMk/>
            <pc:sldMk cId="2595584403" sldId="270"/>
            <ac:spMk id="2" creationId="{F3C47C6B-2CB5-43D3-B990-AF08A9537844}"/>
          </ac:spMkLst>
        </pc:spChg>
        <pc:spChg chg="mod">
          <ac:chgData name="Heldon leo A" userId="537f8be05ebcba22" providerId="LiveId" clId="{141A0B48-FC9B-4A05-A704-BC5945748BCB}" dt="2025-05-05T20:04:52.744" v="197" actId="255"/>
          <ac:spMkLst>
            <pc:docMk/>
            <pc:sldMk cId="2595584403" sldId="270"/>
            <ac:spMk id="3" creationId="{FBCCC72F-37E5-6608-19A8-7CCD288BB9E2}"/>
          </ac:spMkLst>
        </pc:spChg>
        <pc:picChg chg="add mod">
          <ac:chgData name="Heldon leo A" userId="537f8be05ebcba22" providerId="LiveId" clId="{141A0B48-FC9B-4A05-A704-BC5945748BCB}" dt="2025-05-05T20:05:03.665" v="199" actId="1076"/>
          <ac:picMkLst>
            <pc:docMk/>
            <pc:sldMk cId="2595584403" sldId="270"/>
            <ac:picMk id="5" creationId="{A7922F45-D51A-F723-3AC8-B00ADDB53A2D}"/>
          </ac:picMkLst>
        </pc:picChg>
      </pc:sldChg>
      <pc:sldChg chg="modSp new mod">
        <pc:chgData name="Heldon leo A" userId="537f8be05ebcba22" providerId="LiveId" clId="{141A0B48-FC9B-4A05-A704-BC5945748BCB}" dt="2025-05-05T20:11:18.490" v="220" actId="27636"/>
        <pc:sldMkLst>
          <pc:docMk/>
          <pc:sldMk cId="1433163831" sldId="271"/>
        </pc:sldMkLst>
        <pc:spChg chg="mod">
          <ac:chgData name="Heldon leo A" userId="537f8be05ebcba22" providerId="LiveId" clId="{141A0B48-FC9B-4A05-A704-BC5945748BCB}" dt="2025-05-05T20:10:56.587" v="216"/>
          <ac:spMkLst>
            <pc:docMk/>
            <pc:sldMk cId="1433163831" sldId="271"/>
            <ac:spMk id="2" creationId="{A2A93E78-45B0-997F-CE8F-DC53AEF59261}"/>
          </ac:spMkLst>
        </pc:spChg>
        <pc:spChg chg="mod">
          <ac:chgData name="Heldon leo A" userId="537f8be05ebcba22" providerId="LiveId" clId="{141A0B48-FC9B-4A05-A704-BC5945748BCB}" dt="2025-05-05T20:11:18.490" v="220" actId="27636"/>
          <ac:spMkLst>
            <pc:docMk/>
            <pc:sldMk cId="1433163831" sldId="271"/>
            <ac:spMk id="3" creationId="{BCA99FFA-3FB8-FA35-8098-9335B856097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113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352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55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75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748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672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64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005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27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194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10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820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40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672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77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595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5/6/2025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033165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SURF in Computer Vision</a:t>
            </a:r>
          </a:p>
        </p:txBody>
      </p:sp>
      <p:sp>
        <p:nvSpPr>
          <p:cNvPr id="3" name="Subtitle 2"/>
          <p:cNvSpPr>
            <a:spLocks noGrp="1"/>
          </p:cNvSpPr>
          <p:nvPr>
            <p:ph type="subTitle" idx="1"/>
          </p:nvPr>
        </p:nvSpPr>
        <p:spPr/>
        <p:txBody>
          <a:bodyPr>
            <a:normAutofit/>
          </a:bodyPr>
          <a:lstStyle/>
          <a:p>
            <a:r>
              <a:rPr dirty="0"/>
              <a:t>Speeded-Up Robust Features</a:t>
            </a:r>
          </a:p>
          <a:p>
            <a:r>
              <a:rPr dirty="0"/>
              <a:t>Selvamani</a:t>
            </a:r>
            <a:r>
              <a:rPr lang="en-US" dirty="0"/>
              <a:t> S</a:t>
            </a:r>
          </a:p>
          <a:p>
            <a:r>
              <a:rPr dirty="0"/>
              <a:t> Madras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C53-B792-65F5-6D5C-731FA40503D5}"/>
              </a:ext>
            </a:extLst>
          </p:cNvPr>
          <p:cNvSpPr>
            <a:spLocks noGrp="1"/>
          </p:cNvSpPr>
          <p:nvPr>
            <p:ph type="title"/>
          </p:nvPr>
        </p:nvSpPr>
        <p:spPr/>
        <p:txBody>
          <a:bodyPr>
            <a:normAutofit/>
          </a:bodyPr>
          <a:lstStyle/>
          <a:p>
            <a:r>
              <a:rPr lang="en-IN" sz="3600" kern="1200" dirty="0">
                <a:ln>
                  <a:noFill/>
                </a:ln>
                <a:solidFill>
                  <a:srgbClr val="262626"/>
                </a:solidFill>
                <a:effectLst/>
                <a:latin typeface="Garamond" panose="02020404030301010803" pitchFamily="18" charset="0"/>
                <a:ea typeface="+mj-ea"/>
                <a:cs typeface="+mj-cs"/>
              </a:rPr>
              <a:t>Hessian Matrix-Based Interest Points</a:t>
            </a:r>
            <a:endParaRPr lang="en-IN" sz="3600" dirty="0"/>
          </a:p>
        </p:txBody>
      </p:sp>
      <p:pic>
        <p:nvPicPr>
          <p:cNvPr id="5" name="Content Placeholder 4">
            <a:extLst>
              <a:ext uri="{FF2B5EF4-FFF2-40B4-BE49-F238E27FC236}">
                <a16:creationId xmlns:a16="http://schemas.microsoft.com/office/drawing/2014/main" id="{A00CDEAB-20AB-8FB2-DBB1-14CD28BC0370}"/>
              </a:ext>
            </a:extLst>
          </p:cNvPr>
          <p:cNvPicPr>
            <a:picLocks noGrp="1" noChangeAspect="1"/>
          </p:cNvPicPr>
          <p:nvPr>
            <p:ph idx="1"/>
          </p:nvPr>
        </p:nvPicPr>
        <p:blipFill>
          <a:blip r:embed="rId2"/>
          <a:stretch>
            <a:fillRect/>
          </a:stretch>
        </p:blipFill>
        <p:spPr>
          <a:xfrm>
            <a:off x="2997199" y="2490788"/>
            <a:ext cx="2525246" cy="3444875"/>
          </a:xfrm>
        </p:spPr>
      </p:pic>
    </p:spTree>
    <p:extLst>
      <p:ext uri="{BB962C8B-B14F-4D97-AF65-F5344CB8AC3E}">
        <p14:creationId xmlns:p14="http://schemas.microsoft.com/office/powerpoint/2010/main" val="54271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7C6B-2CB5-43D3-B990-AF08A9537844}"/>
              </a:ext>
            </a:extLst>
          </p:cNvPr>
          <p:cNvSpPr>
            <a:spLocks noGrp="1"/>
          </p:cNvSpPr>
          <p:nvPr>
            <p:ph type="title"/>
          </p:nvPr>
        </p:nvSpPr>
        <p:spPr/>
        <p:txBody>
          <a:bodyPr>
            <a:normAutofit/>
          </a:bodyPr>
          <a:lstStyle/>
          <a:p>
            <a:r>
              <a:rPr lang="en-IN" sz="3600" kern="1200" dirty="0">
                <a:ln>
                  <a:noFill/>
                </a:ln>
                <a:solidFill>
                  <a:srgbClr val="262626"/>
                </a:solidFill>
                <a:effectLst/>
                <a:latin typeface="Garamond" panose="02020404030301010803" pitchFamily="18" charset="0"/>
                <a:ea typeface="+mj-ea"/>
                <a:cs typeface="+mj-cs"/>
              </a:rPr>
              <a:t>Hessian Matrix-Based Interest Points</a:t>
            </a:r>
            <a:endParaRPr lang="en-IN" sz="3600" dirty="0"/>
          </a:p>
        </p:txBody>
      </p:sp>
      <p:sp>
        <p:nvSpPr>
          <p:cNvPr id="3" name="Content Placeholder 2">
            <a:extLst>
              <a:ext uri="{FF2B5EF4-FFF2-40B4-BE49-F238E27FC236}">
                <a16:creationId xmlns:a16="http://schemas.microsoft.com/office/drawing/2014/main" id="{FBCCC72F-37E5-6608-19A8-7CCD288BB9E2}"/>
              </a:ext>
            </a:extLst>
          </p:cNvPr>
          <p:cNvSpPr>
            <a:spLocks noGrp="1"/>
          </p:cNvSpPr>
          <p:nvPr>
            <p:ph idx="1"/>
          </p:nvPr>
        </p:nvSpPr>
        <p:spPr/>
        <p:txBody>
          <a:bodyPr>
            <a:normAutofit/>
          </a:bodyPr>
          <a:lstStyle/>
          <a:p>
            <a:r>
              <a:rPr lang="en-US" sz="1800" b="0" i="0" dirty="0">
                <a:solidFill>
                  <a:srgbClr val="242424"/>
                </a:solidFill>
                <a:effectLst/>
                <a:latin typeface="+mj-lt"/>
              </a:rPr>
              <a:t>The 9 × 9 box filters in the above images are approximations for Gaussian second order derivatives with σ = 1.2. We denote these approximations by </a:t>
            </a:r>
            <a:r>
              <a:rPr lang="en-US" sz="1800" b="0" i="0" dirty="0" err="1">
                <a:solidFill>
                  <a:srgbClr val="242424"/>
                </a:solidFill>
                <a:effectLst/>
                <a:latin typeface="+mj-lt"/>
              </a:rPr>
              <a:t>Dxx</a:t>
            </a:r>
            <a:r>
              <a:rPr lang="en-US" sz="1800" b="0" i="0" dirty="0">
                <a:solidFill>
                  <a:srgbClr val="242424"/>
                </a:solidFill>
                <a:effectLst/>
                <a:latin typeface="+mj-lt"/>
              </a:rPr>
              <a:t>, </a:t>
            </a:r>
            <a:r>
              <a:rPr lang="en-US" sz="1800" b="0" i="0" dirty="0" err="1">
                <a:solidFill>
                  <a:srgbClr val="242424"/>
                </a:solidFill>
                <a:effectLst/>
                <a:latin typeface="+mj-lt"/>
              </a:rPr>
              <a:t>Dyy</a:t>
            </a:r>
            <a:r>
              <a:rPr lang="en-US" sz="1800" b="0" i="0" dirty="0">
                <a:solidFill>
                  <a:srgbClr val="242424"/>
                </a:solidFill>
                <a:effectLst/>
                <a:latin typeface="+mj-lt"/>
              </a:rPr>
              <a:t>, and </a:t>
            </a:r>
            <a:r>
              <a:rPr lang="en-US" sz="1800" b="0" i="0" dirty="0" err="1">
                <a:solidFill>
                  <a:srgbClr val="242424"/>
                </a:solidFill>
                <a:effectLst/>
                <a:latin typeface="+mj-lt"/>
              </a:rPr>
              <a:t>Dxy</a:t>
            </a:r>
            <a:r>
              <a:rPr lang="en-US" sz="1800" b="0" i="0" dirty="0">
                <a:solidFill>
                  <a:srgbClr val="242424"/>
                </a:solidFill>
                <a:effectLst/>
                <a:latin typeface="+mj-lt"/>
              </a:rPr>
              <a:t>. Now we can represent the determinant of the Hessian (approximated) as:</a:t>
            </a:r>
            <a:endParaRPr lang="en-IN" sz="1800" dirty="0">
              <a:latin typeface="+mj-lt"/>
            </a:endParaRPr>
          </a:p>
        </p:txBody>
      </p:sp>
      <p:pic>
        <p:nvPicPr>
          <p:cNvPr id="5" name="Picture 4">
            <a:extLst>
              <a:ext uri="{FF2B5EF4-FFF2-40B4-BE49-F238E27FC236}">
                <a16:creationId xmlns:a16="http://schemas.microsoft.com/office/drawing/2014/main" id="{A7922F45-D51A-F723-3AC8-B00ADDB53A2D}"/>
              </a:ext>
            </a:extLst>
          </p:cNvPr>
          <p:cNvPicPr>
            <a:picLocks noChangeAspect="1"/>
          </p:cNvPicPr>
          <p:nvPr/>
        </p:nvPicPr>
        <p:blipFill>
          <a:blip r:embed="rId2"/>
          <a:stretch>
            <a:fillRect/>
          </a:stretch>
        </p:blipFill>
        <p:spPr>
          <a:xfrm>
            <a:off x="2955567" y="4212633"/>
            <a:ext cx="3368332" cy="960203"/>
          </a:xfrm>
          <a:prstGeom prst="rect">
            <a:avLst/>
          </a:prstGeom>
        </p:spPr>
      </p:pic>
    </p:spTree>
    <p:extLst>
      <p:ext uri="{BB962C8B-B14F-4D97-AF65-F5344CB8AC3E}">
        <p14:creationId xmlns:p14="http://schemas.microsoft.com/office/powerpoint/2010/main" val="259558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Scale-Space Representation</a:t>
            </a:r>
          </a:p>
        </p:txBody>
      </p:sp>
      <p:sp>
        <p:nvSpPr>
          <p:cNvPr id="3" name="Content Placeholder 2"/>
          <p:cNvSpPr>
            <a:spLocks noGrp="1"/>
          </p:cNvSpPr>
          <p:nvPr>
            <p:ph idx="1"/>
          </p:nvPr>
        </p:nvSpPr>
        <p:spPr/>
        <p:txBody>
          <a:bodyPr wrap="square"/>
          <a:lstStyle/>
          <a:p>
            <a:pPr>
              <a:defRPr sz="1800"/>
            </a:pPr>
            <a:r>
              <a:t>Scale-space is represented using image pyramids, where the image is repeatedly smoothed and sub-sampled. SURF allows for up-scaling the filter size directly without reducing the image size, making it more efficient than other methods that require iteratively reducing the image.</a:t>
            </a:r>
          </a:p>
        </p:txBody>
      </p:sp>
      <p:pic>
        <p:nvPicPr>
          <p:cNvPr id="5" name="Picture 4">
            <a:extLst>
              <a:ext uri="{FF2B5EF4-FFF2-40B4-BE49-F238E27FC236}">
                <a16:creationId xmlns:a16="http://schemas.microsoft.com/office/drawing/2014/main" id="{29E91161-BCAD-7F9C-DE04-F2BBCB8EE9B4}"/>
              </a:ext>
            </a:extLst>
          </p:cNvPr>
          <p:cNvPicPr>
            <a:picLocks noChangeAspect="1"/>
          </p:cNvPicPr>
          <p:nvPr/>
        </p:nvPicPr>
        <p:blipFill>
          <a:blip r:embed="rId2"/>
          <a:stretch>
            <a:fillRect/>
          </a:stretch>
        </p:blipFill>
        <p:spPr>
          <a:xfrm>
            <a:off x="1848827" y="4001205"/>
            <a:ext cx="5932040" cy="17899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Description</a:t>
            </a:r>
          </a:p>
        </p:txBody>
      </p:sp>
      <p:sp>
        <p:nvSpPr>
          <p:cNvPr id="3" name="Content Placeholder 2"/>
          <p:cNvSpPr>
            <a:spLocks noGrp="1"/>
          </p:cNvSpPr>
          <p:nvPr>
            <p:ph idx="1"/>
          </p:nvPr>
        </p:nvSpPr>
        <p:spPr/>
        <p:txBody>
          <a:bodyPr wrap="square"/>
          <a:lstStyle/>
          <a:p>
            <a:pPr>
              <a:defRPr sz="1800"/>
            </a:pPr>
            <a:r>
              <a:t>To make SURF features rotation-invariant, an orientation is assigned to the keypoints based on Haar wavelet responses in a circular region around the keypoint. The SURF descriptor is then constructed by creating a square region around the keypoint, extracting wavelet responses, and forming a descriptor vector.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Descriptor Components</a:t>
            </a:r>
          </a:p>
        </p:txBody>
      </p:sp>
      <p:sp>
        <p:nvSpPr>
          <p:cNvPr id="3" name="Content Placeholder 2"/>
          <p:cNvSpPr>
            <a:spLocks noGrp="1"/>
          </p:cNvSpPr>
          <p:nvPr>
            <p:ph idx="1"/>
          </p:nvPr>
        </p:nvSpPr>
        <p:spPr/>
        <p:txBody>
          <a:bodyPr wrap="square"/>
          <a:lstStyle/>
          <a:p>
            <a:pPr>
              <a:defRPr sz="1800"/>
            </a:pPr>
            <a:r>
              <a:t>Each keypoint descriptor is derived from wavelet responses (dx, dy) and their absolute values. These are summed over small sub-regions to create a 64-dimensional descriptor. The use of integral images helps in computing these descriptors efficiently.</a:t>
            </a:r>
          </a:p>
        </p:txBody>
      </p:sp>
      <p:pic>
        <p:nvPicPr>
          <p:cNvPr id="5" name="Picture 4">
            <a:extLst>
              <a:ext uri="{FF2B5EF4-FFF2-40B4-BE49-F238E27FC236}">
                <a16:creationId xmlns:a16="http://schemas.microsoft.com/office/drawing/2014/main" id="{BFC2FCC0-395C-A47C-9B77-06D4C2B157C5}"/>
              </a:ext>
            </a:extLst>
          </p:cNvPr>
          <p:cNvPicPr>
            <a:picLocks noChangeAspect="1"/>
          </p:cNvPicPr>
          <p:nvPr/>
        </p:nvPicPr>
        <p:blipFill>
          <a:blip r:embed="rId2"/>
          <a:stretch>
            <a:fillRect/>
          </a:stretch>
        </p:blipFill>
        <p:spPr>
          <a:xfrm>
            <a:off x="840875" y="3997200"/>
            <a:ext cx="3832726" cy="1724729"/>
          </a:xfrm>
          <a:prstGeom prst="rect">
            <a:avLst/>
          </a:prstGeom>
        </p:spPr>
      </p:pic>
      <p:pic>
        <p:nvPicPr>
          <p:cNvPr id="7" name="Picture 6">
            <a:extLst>
              <a:ext uri="{FF2B5EF4-FFF2-40B4-BE49-F238E27FC236}">
                <a16:creationId xmlns:a16="http://schemas.microsoft.com/office/drawing/2014/main" id="{57213F56-43B1-8201-047B-23662067871B}"/>
              </a:ext>
            </a:extLst>
          </p:cNvPr>
          <p:cNvPicPr>
            <a:picLocks noChangeAspect="1"/>
          </p:cNvPicPr>
          <p:nvPr/>
        </p:nvPicPr>
        <p:blipFill>
          <a:blip r:embed="rId3"/>
          <a:stretch>
            <a:fillRect/>
          </a:stretch>
        </p:blipFill>
        <p:spPr>
          <a:xfrm>
            <a:off x="5009591" y="3695278"/>
            <a:ext cx="3192845" cy="23285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3E78-45B0-997F-CE8F-DC53AEF59261}"/>
              </a:ext>
            </a:extLst>
          </p:cNvPr>
          <p:cNvSpPr>
            <a:spLocks noGrp="1"/>
          </p:cNvSpPr>
          <p:nvPr>
            <p:ph type="title"/>
          </p:nvPr>
        </p:nvSpPr>
        <p:spPr/>
        <p:txBody>
          <a:bodyPr/>
          <a:lstStyle/>
          <a:p>
            <a:r>
              <a:rPr lang="en-IN" dirty="0"/>
              <a:t>Descriptor Components</a:t>
            </a:r>
          </a:p>
        </p:txBody>
      </p:sp>
      <p:sp>
        <p:nvSpPr>
          <p:cNvPr id="3" name="Content Placeholder 2">
            <a:extLst>
              <a:ext uri="{FF2B5EF4-FFF2-40B4-BE49-F238E27FC236}">
                <a16:creationId xmlns:a16="http://schemas.microsoft.com/office/drawing/2014/main" id="{BCA99FFA-3FB8-FA35-8098-9335B856097C}"/>
              </a:ext>
            </a:extLst>
          </p:cNvPr>
          <p:cNvSpPr>
            <a:spLocks noGrp="1"/>
          </p:cNvSpPr>
          <p:nvPr>
            <p:ph idx="1"/>
          </p:nvPr>
        </p:nvSpPr>
        <p:spPr/>
        <p:txBody>
          <a:bodyPr>
            <a:normAutofit fontScale="92500" lnSpcReduction="10000"/>
          </a:bodyPr>
          <a:lstStyle/>
          <a:p>
            <a:r>
              <a:rPr lang="en-US" b="0" i="0" dirty="0">
                <a:solidFill>
                  <a:srgbClr val="242424"/>
                </a:solidFill>
                <a:effectLst/>
                <a:latin typeface="+mj-lt"/>
              </a:rPr>
              <a:t>Then, the wavelet responses </a:t>
            </a:r>
            <a:r>
              <a:rPr lang="en-US" b="1" i="0" dirty="0">
                <a:solidFill>
                  <a:srgbClr val="242424"/>
                </a:solidFill>
                <a:effectLst/>
                <a:latin typeface="+mj-lt"/>
              </a:rPr>
              <a:t>dx</a:t>
            </a:r>
            <a:r>
              <a:rPr lang="en-US" b="0" i="0" dirty="0">
                <a:solidFill>
                  <a:srgbClr val="242424"/>
                </a:solidFill>
                <a:effectLst/>
                <a:latin typeface="+mj-lt"/>
              </a:rPr>
              <a:t> and </a:t>
            </a:r>
            <a:r>
              <a:rPr lang="en-US" b="1" i="0" dirty="0" err="1">
                <a:solidFill>
                  <a:srgbClr val="242424"/>
                </a:solidFill>
                <a:effectLst/>
                <a:latin typeface="+mj-lt"/>
              </a:rPr>
              <a:t>dy</a:t>
            </a:r>
            <a:r>
              <a:rPr lang="en-US" b="0" i="0" dirty="0">
                <a:solidFill>
                  <a:srgbClr val="242424"/>
                </a:solidFill>
                <a:effectLst/>
                <a:latin typeface="+mj-lt"/>
              </a:rPr>
              <a:t> are summed up over each subregion and form a first set of entries to the feature vector. In order to bring in information about the polarity of the intensity changes, we also extract the sum of the absolute values of the responses, </a:t>
            </a:r>
            <a:r>
              <a:rPr lang="en-US" b="1" i="0" dirty="0">
                <a:solidFill>
                  <a:srgbClr val="242424"/>
                </a:solidFill>
                <a:effectLst/>
                <a:latin typeface="+mj-lt"/>
              </a:rPr>
              <a:t>|dx|</a:t>
            </a:r>
            <a:r>
              <a:rPr lang="en-US" b="0" i="0" dirty="0">
                <a:solidFill>
                  <a:srgbClr val="242424"/>
                </a:solidFill>
                <a:effectLst/>
                <a:latin typeface="+mj-lt"/>
              </a:rPr>
              <a:t> and </a:t>
            </a:r>
            <a:r>
              <a:rPr lang="en-US" b="1" i="0" dirty="0">
                <a:solidFill>
                  <a:srgbClr val="242424"/>
                </a:solidFill>
                <a:effectLst/>
                <a:latin typeface="+mj-lt"/>
              </a:rPr>
              <a:t>|</a:t>
            </a:r>
            <a:r>
              <a:rPr lang="en-US" b="1" i="0" dirty="0" err="1">
                <a:solidFill>
                  <a:srgbClr val="242424"/>
                </a:solidFill>
                <a:effectLst/>
                <a:latin typeface="+mj-lt"/>
              </a:rPr>
              <a:t>dy</a:t>
            </a:r>
            <a:r>
              <a:rPr lang="en-US" b="1" i="0" dirty="0">
                <a:solidFill>
                  <a:srgbClr val="242424"/>
                </a:solidFill>
                <a:effectLst/>
                <a:latin typeface="+mj-lt"/>
              </a:rPr>
              <a:t>|</a:t>
            </a:r>
            <a:r>
              <a:rPr lang="en-US" b="0" i="0" dirty="0">
                <a:solidFill>
                  <a:srgbClr val="242424"/>
                </a:solidFill>
                <a:effectLst/>
                <a:latin typeface="+mj-lt"/>
              </a:rPr>
              <a:t>. Hence, each sub-region has a four-dimensional descriptor vector v for its underlying intensity structure</a:t>
            </a:r>
            <a:r>
              <a:rPr lang="en-US" b="1" i="0" dirty="0">
                <a:solidFill>
                  <a:srgbClr val="242424"/>
                </a:solidFill>
                <a:effectLst/>
                <a:latin typeface="+mj-lt"/>
              </a:rPr>
              <a:t> V = (∑ dx, ∑ </a:t>
            </a:r>
            <a:r>
              <a:rPr lang="en-US" b="1" i="0" dirty="0" err="1">
                <a:solidFill>
                  <a:srgbClr val="242424"/>
                </a:solidFill>
                <a:effectLst/>
                <a:latin typeface="+mj-lt"/>
              </a:rPr>
              <a:t>dy</a:t>
            </a:r>
            <a:r>
              <a:rPr lang="en-US" b="1" i="0" dirty="0">
                <a:solidFill>
                  <a:srgbClr val="242424"/>
                </a:solidFill>
                <a:effectLst/>
                <a:latin typeface="+mj-lt"/>
              </a:rPr>
              <a:t>, ∑|dx|, ∑|</a:t>
            </a:r>
            <a:r>
              <a:rPr lang="en-US" b="1" i="0" dirty="0" err="1">
                <a:solidFill>
                  <a:srgbClr val="242424"/>
                </a:solidFill>
                <a:effectLst/>
                <a:latin typeface="+mj-lt"/>
              </a:rPr>
              <a:t>dy</a:t>
            </a:r>
            <a:r>
              <a:rPr lang="en-US" b="1" i="0" dirty="0">
                <a:solidFill>
                  <a:srgbClr val="242424"/>
                </a:solidFill>
                <a:effectLst/>
                <a:latin typeface="+mj-lt"/>
              </a:rPr>
              <a:t>|)</a:t>
            </a:r>
            <a:r>
              <a:rPr lang="en-US" b="0" i="0" dirty="0">
                <a:solidFill>
                  <a:srgbClr val="242424"/>
                </a:solidFill>
                <a:effectLst/>
                <a:latin typeface="+mj-lt"/>
              </a:rPr>
              <a:t>. This results in a descriptor vector for all 4×4 sub-regions of </a:t>
            </a:r>
            <a:r>
              <a:rPr lang="en-US" b="1" i="0" dirty="0">
                <a:solidFill>
                  <a:srgbClr val="242424"/>
                </a:solidFill>
                <a:effectLst/>
                <a:latin typeface="+mj-lt"/>
              </a:rPr>
              <a:t>length 64</a:t>
            </a:r>
            <a:r>
              <a:rPr lang="en-US" b="0" i="0" dirty="0">
                <a:solidFill>
                  <a:srgbClr val="242424"/>
                </a:solidFill>
                <a:effectLst/>
                <a:latin typeface="+mj-lt"/>
              </a:rPr>
              <a:t>(In </a:t>
            </a:r>
            <a:r>
              <a:rPr lang="en-US" b="1" i="0" dirty="0">
                <a:solidFill>
                  <a:srgbClr val="242424"/>
                </a:solidFill>
                <a:effectLst/>
                <a:latin typeface="+mj-lt"/>
              </a:rPr>
              <a:t>Sift</a:t>
            </a:r>
            <a:r>
              <a:rPr lang="en-US" b="0" i="0" dirty="0">
                <a:solidFill>
                  <a:srgbClr val="242424"/>
                </a:solidFill>
                <a:effectLst/>
                <a:latin typeface="+mj-lt"/>
              </a:rPr>
              <a:t>, our descriptor is the </a:t>
            </a:r>
            <a:r>
              <a:rPr lang="en-US" b="1" i="0" dirty="0">
                <a:solidFill>
                  <a:srgbClr val="242424"/>
                </a:solidFill>
                <a:effectLst/>
                <a:latin typeface="+mj-lt"/>
              </a:rPr>
              <a:t>128-D vector</a:t>
            </a:r>
            <a:r>
              <a:rPr lang="en-US" b="0" i="0" dirty="0">
                <a:solidFill>
                  <a:srgbClr val="242424"/>
                </a:solidFill>
                <a:effectLst/>
                <a:latin typeface="+mj-lt"/>
              </a:rPr>
              <a:t>, so this is part of the reason that SURF is faster than Sift).</a:t>
            </a:r>
            <a:endParaRPr lang="en-IN" dirty="0">
              <a:latin typeface="+mj-lt"/>
            </a:endParaRPr>
          </a:p>
        </p:txBody>
      </p:sp>
    </p:spTree>
    <p:extLst>
      <p:ext uri="{BB962C8B-B14F-4D97-AF65-F5344CB8AC3E}">
        <p14:creationId xmlns:p14="http://schemas.microsoft.com/office/powerpoint/2010/main" val="143316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SURF</a:t>
            </a:r>
          </a:p>
        </p:txBody>
      </p:sp>
      <p:sp>
        <p:nvSpPr>
          <p:cNvPr id="3" name="Content Placeholder 2"/>
          <p:cNvSpPr>
            <a:spLocks noGrp="1"/>
          </p:cNvSpPr>
          <p:nvPr>
            <p:ph idx="1"/>
          </p:nvPr>
        </p:nvSpPr>
        <p:spPr/>
        <p:txBody>
          <a:bodyPr wrap="square"/>
          <a:lstStyle/>
          <a:p>
            <a:pPr>
              <a:defRPr sz="1800"/>
            </a:pPr>
            <a:r>
              <a:t>1. **Speed**: Faster than SIFT due to the use of box filters and integral images. </a:t>
            </a:r>
          </a:p>
          <a:p>
            <a:pPr>
              <a:defRPr sz="1800"/>
            </a:pPr>
            <a:r>
              <a:t>2. **Robustness**: Performs well under various transformations like scale, rotation, and illumination changes. </a:t>
            </a:r>
          </a:p>
          <a:p>
            <a:pPr>
              <a:defRPr sz="1800"/>
            </a:pPr>
            <a:r>
              <a:t>3. **Real-Time Applications**: Suitable for real-time systems such as object tracking and recognition.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to Feature Detection</a:t>
            </a:r>
          </a:p>
        </p:txBody>
      </p:sp>
      <p:sp>
        <p:nvSpPr>
          <p:cNvPr id="3" name="Content Placeholder 2"/>
          <p:cNvSpPr>
            <a:spLocks noGrp="1"/>
          </p:cNvSpPr>
          <p:nvPr>
            <p:ph idx="1"/>
          </p:nvPr>
        </p:nvSpPr>
        <p:spPr/>
        <p:txBody>
          <a:bodyPr wrap="square"/>
          <a:lstStyle/>
          <a:p>
            <a:pPr>
              <a:defRPr sz="1800"/>
            </a:pPr>
            <a:r>
              <a:t>Feature detection is a key process in computer vision for identifying important points or patterns in images. These features help in various tasks such as object recognition, image matching, motion tracking, and 3D reconstruction. Algorithms like SIFT, SURF, and ORB are used to detect keypoints that are stable across transformations like scaling, rotation, and illumination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SURF?</a:t>
            </a:r>
          </a:p>
        </p:txBody>
      </p:sp>
      <p:sp>
        <p:nvSpPr>
          <p:cNvPr id="3" name="Content Placeholder 2"/>
          <p:cNvSpPr>
            <a:spLocks noGrp="1"/>
          </p:cNvSpPr>
          <p:nvPr>
            <p:ph idx="1"/>
          </p:nvPr>
        </p:nvSpPr>
        <p:spPr/>
        <p:txBody>
          <a:bodyPr wrap="square"/>
          <a:lstStyle/>
          <a:p>
            <a:pPr>
              <a:defRPr sz="1800"/>
            </a:pPr>
            <a:r>
              <a:t>SURF (Speeded-Up Robust Features) is an algorithm designed for feature detection and description. It was introduced in 2006 by Herbert Bay and his colleagues to offer faster computation compared to SIFT while maintaining robustness. SURF is suitable for real-time applications like object tracking and recognition.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Concepts of SURF</a:t>
            </a:r>
          </a:p>
        </p:txBody>
      </p:sp>
      <p:sp>
        <p:nvSpPr>
          <p:cNvPr id="3" name="Content Placeholder 2"/>
          <p:cNvSpPr>
            <a:spLocks noGrp="1"/>
          </p:cNvSpPr>
          <p:nvPr>
            <p:ph idx="1"/>
          </p:nvPr>
        </p:nvSpPr>
        <p:spPr/>
        <p:txBody>
          <a:bodyPr wrap="square"/>
          <a:lstStyle/>
          <a:p>
            <a:pPr>
              <a:defRPr sz="1800"/>
            </a:pPr>
            <a:r>
              <a:t>1. **Feature Extraction**: Detects keypoints using a Hessian matrix approximation. </a:t>
            </a:r>
          </a:p>
          <a:p>
            <a:pPr>
              <a:defRPr sz="1800"/>
            </a:pPr>
            <a:r>
              <a:t>2. **Integral Images**: A method for fast computation of pixel sums in a region. </a:t>
            </a:r>
          </a:p>
          <a:p>
            <a:pPr>
              <a:defRPr sz="1800"/>
            </a:pPr>
            <a:r>
              <a:t>3. **Hessian Matrix**: Used for detecting scale-invariant keypoints. </a:t>
            </a:r>
          </a:p>
          <a:p>
            <a:pPr>
              <a:defRPr sz="1800"/>
            </a:pPr>
            <a:r>
              <a:t>4. **Scale-space Representation**: Analysis using up-scaled filters for keypoint localization.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Extraction</a:t>
            </a:r>
          </a:p>
        </p:txBody>
      </p:sp>
      <p:sp>
        <p:nvSpPr>
          <p:cNvPr id="3" name="Content Placeholder 2"/>
          <p:cNvSpPr>
            <a:spLocks noGrp="1"/>
          </p:cNvSpPr>
          <p:nvPr>
            <p:ph idx="1"/>
          </p:nvPr>
        </p:nvSpPr>
        <p:spPr/>
        <p:txBody>
          <a:bodyPr wrap="square"/>
          <a:lstStyle/>
          <a:p>
            <a:pPr>
              <a:defRPr sz="1800"/>
            </a:pPr>
            <a:r>
              <a:t>SURF uses a Hessian matrix approximation to detect interest points in the image. By applying a Gaussian kernel and computing second-order derivatives, SURF identifies stable points across scales. Integral images allow for faster and more efficient computation of these derivatives.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Integral Images</a:t>
            </a:r>
          </a:p>
        </p:txBody>
      </p:sp>
      <p:sp>
        <p:nvSpPr>
          <p:cNvPr id="3" name="Content Placeholder 2"/>
          <p:cNvSpPr>
            <a:spLocks noGrp="1"/>
          </p:cNvSpPr>
          <p:nvPr>
            <p:ph idx="1"/>
          </p:nvPr>
        </p:nvSpPr>
        <p:spPr/>
        <p:txBody>
          <a:bodyPr wrap="square"/>
          <a:lstStyle/>
          <a:p>
            <a:pPr>
              <a:defRPr sz="1800"/>
            </a:pPr>
            <a:r>
              <a:rPr dirty="0"/>
              <a:t>The integral image allows for quick calculation of pixel sums within any rectangular region. It enables fast convolution operations, which are central to the SURF method. This method is computationally efficient and is key to SURF's speed.</a:t>
            </a:r>
            <a:endParaRPr lang="en-US" dirty="0"/>
          </a:p>
          <a:p>
            <a:pPr>
              <a:defRPr sz="1800"/>
            </a:pPr>
            <a:r>
              <a:rPr lang="en-US" b="0" i="0" dirty="0">
                <a:solidFill>
                  <a:srgbClr val="242424"/>
                </a:solidFill>
                <a:effectLst/>
                <a:latin typeface="+mj-lt"/>
              </a:rPr>
              <a:t>They allow for fast computation of box type convolution filters. The entry of an integral image I_∑ (x) at a location x = (</a:t>
            </a:r>
            <a:r>
              <a:rPr lang="en-US" b="0" i="0" dirty="0" err="1">
                <a:solidFill>
                  <a:srgbClr val="242424"/>
                </a:solidFill>
                <a:effectLst/>
                <a:latin typeface="+mj-lt"/>
              </a:rPr>
              <a:t>x,y</a:t>
            </a:r>
            <a:r>
              <a:rPr lang="en-US" b="0" i="0" dirty="0">
                <a:solidFill>
                  <a:srgbClr val="242424"/>
                </a:solidFill>
                <a:effectLst/>
                <a:latin typeface="+mj-lt"/>
              </a:rPr>
              <a:t>)ᵀ represents the sum of all pixels in the input image I within a rectangular region formed by the origin and x.</a:t>
            </a:r>
            <a:endParaRPr dirty="0">
              <a:latin typeface="+mj-lt"/>
            </a:endParaRPr>
          </a:p>
        </p:txBody>
      </p:sp>
      <p:pic>
        <p:nvPicPr>
          <p:cNvPr id="5" name="Picture 4">
            <a:extLst>
              <a:ext uri="{FF2B5EF4-FFF2-40B4-BE49-F238E27FC236}">
                <a16:creationId xmlns:a16="http://schemas.microsoft.com/office/drawing/2014/main" id="{11B69ABE-6FD3-C9EB-4E78-1BBA7D92A370}"/>
              </a:ext>
            </a:extLst>
          </p:cNvPr>
          <p:cNvPicPr>
            <a:picLocks noChangeAspect="1"/>
          </p:cNvPicPr>
          <p:nvPr/>
        </p:nvPicPr>
        <p:blipFill>
          <a:blip r:embed="rId2"/>
          <a:stretch>
            <a:fillRect/>
          </a:stretch>
        </p:blipFill>
        <p:spPr>
          <a:xfrm>
            <a:off x="2821812" y="5088467"/>
            <a:ext cx="2941575" cy="10490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95204"/>
            <a:ext cx="6883400" cy="1303867"/>
          </a:xfrm>
        </p:spPr>
        <p:txBody>
          <a:bodyPr>
            <a:normAutofit fontScale="90000"/>
          </a:bodyPr>
          <a:lstStyle/>
          <a:p>
            <a:r>
              <a:rPr dirty="0"/>
              <a:t>Hessian Matrix-Based Interest Points</a:t>
            </a:r>
          </a:p>
        </p:txBody>
      </p:sp>
      <p:sp>
        <p:nvSpPr>
          <p:cNvPr id="3" name="Content Placeholder 2"/>
          <p:cNvSpPr>
            <a:spLocks noGrp="1"/>
          </p:cNvSpPr>
          <p:nvPr>
            <p:ph idx="1"/>
          </p:nvPr>
        </p:nvSpPr>
        <p:spPr/>
        <p:txBody>
          <a:bodyPr wrap="square"/>
          <a:lstStyle/>
          <a:p>
            <a:pPr>
              <a:defRPr sz="1800"/>
            </a:pPr>
            <a:r>
              <a:rPr dirty="0"/>
              <a:t>SURF uses the determinant of the Hessian matrix to select locations and scales of </a:t>
            </a:r>
            <a:r>
              <a:rPr dirty="0" err="1"/>
              <a:t>keypoints</a:t>
            </a:r>
            <a:r>
              <a:rPr dirty="0"/>
              <a:t>. By computing second-order derivatives and approximating them with box filters, SURF achieves computational efficiency while maintaining accuracy.</a:t>
            </a:r>
          </a:p>
        </p:txBody>
      </p:sp>
      <p:pic>
        <p:nvPicPr>
          <p:cNvPr id="5" name="Picture 4">
            <a:extLst>
              <a:ext uri="{FF2B5EF4-FFF2-40B4-BE49-F238E27FC236}">
                <a16:creationId xmlns:a16="http://schemas.microsoft.com/office/drawing/2014/main" id="{3337FB8B-6A08-282A-7213-81D887A1F7DE}"/>
              </a:ext>
            </a:extLst>
          </p:cNvPr>
          <p:cNvPicPr>
            <a:picLocks noChangeAspect="1"/>
          </p:cNvPicPr>
          <p:nvPr/>
        </p:nvPicPr>
        <p:blipFill>
          <a:blip r:embed="rId2"/>
          <a:stretch>
            <a:fillRect/>
          </a:stretch>
        </p:blipFill>
        <p:spPr>
          <a:xfrm>
            <a:off x="2517393" y="4046168"/>
            <a:ext cx="3939881" cy="12040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3963-47F9-AE47-C867-D056533E3979}"/>
              </a:ext>
            </a:extLst>
          </p:cNvPr>
          <p:cNvSpPr>
            <a:spLocks noGrp="1"/>
          </p:cNvSpPr>
          <p:nvPr>
            <p:ph type="title"/>
          </p:nvPr>
        </p:nvSpPr>
        <p:spPr/>
        <p:txBody>
          <a:bodyPr>
            <a:normAutofit fontScale="90000"/>
          </a:bodyPr>
          <a:lstStyle/>
          <a:p>
            <a:r>
              <a:rPr lang="en-IN" dirty="0"/>
              <a:t>Hessian Matrix-Based Interest Points</a:t>
            </a:r>
          </a:p>
        </p:txBody>
      </p:sp>
      <p:sp>
        <p:nvSpPr>
          <p:cNvPr id="3" name="Content Placeholder 2">
            <a:extLst>
              <a:ext uri="{FF2B5EF4-FFF2-40B4-BE49-F238E27FC236}">
                <a16:creationId xmlns:a16="http://schemas.microsoft.com/office/drawing/2014/main" id="{440A179E-5E3E-425A-39C5-527EA997DABE}"/>
              </a:ext>
            </a:extLst>
          </p:cNvPr>
          <p:cNvSpPr>
            <a:spLocks noGrp="1"/>
          </p:cNvSpPr>
          <p:nvPr>
            <p:ph sz="half" idx="1"/>
          </p:nvPr>
        </p:nvSpPr>
        <p:spPr>
          <a:xfrm>
            <a:off x="1121832" y="2353185"/>
            <a:ext cx="6900334" cy="2151629"/>
          </a:xfrm>
        </p:spPr>
        <p:txBody>
          <a:bodyPr>
            <a:normAutofit/>
          </a:bodyPr>
          <a:lstStyle/>
          <a:p>
            <a:r>
              <a:rPr lang="en-US" b="0" i="0" dirty="0">
                <a:solidFill>
                  <a:srgbClr val="242424"/>
                </a:solidFill>
                <a:effectLst/>
                <a:latin typeface="+mj-lt"/>
              </a:rPr>
              <a:t>For adapt to any scale, we filtered the image by a Gaussian kernel, so given a point X = (x, y), the Hessian matrix H(x, σ) in x at scale σ is defined as:</a:t>
            </a:r>
            <a:endParaRPr lang="en-IN" dirty="0">
              <a:latin typeface="+mj-lt"/>
            </a:endParaRPr>
          </a:p>
        </p:txBody>
      </p:sp>
      <p:pic>
        <p:nvPicPr>
          <p:cNvPr id="6" name="Content Placeholder 5">
            <a:extLst>
              <a:ext uri="{FF2B5EF4-FFF2-40B4-BE49-F238E27FC236}">
                <a16:creationId xmlns:a16="http://schemas.microsoft.com/office/drawing/2014/main" id="{3CA21D8B-A148-36FA-1BA4-8BE0C4838C30}"/>
              </a:ext>
            </a:extLst>
          </p:cNvPr>
          <p:cNvPicPr>
            <a:picLocks noGrp="1" noChangeAspect="1"/>
          </p:cNvPicPr>
          <p:nvPr>
            <p:ph sz="half" idx="2"/>
          </p:nvPr>
        </p:nvPicPr>
        <p:blipFill>
          <a:blip r:embed="rId2"/>
          <a:stretch>
            <a:fillRect/>
          </a:stretch>
        </p:blipFill>
        <p:spPr>
          <a:xfrm>
            <a:off x="2903536" y="3986457"/>
            <a:ext cx="3336925" cy="1036714"/>
          </a:xfrm>
        </p:spPr>
      </p:pic>
    </p:spTree>
    <p:extLst>
      <p:ext uri="{BB962C8B-B14F-4D97-AF65-F5344CB8AC3E}">
        <p14:creationId xmlns:p14="http://schemas.microsoft.com/office/powerpoint/2010/main" val="322074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CBCE-2B84-18EE-61E0-2C6347EDB1F8}"/>
              </a:ext>
            </a:extLst>
          </p:cNvPr>
          <p:cNvSpPr>
            <a:spLocks noGrp="1"/>
          </p:cNvSpPr>
          <p:nvPr>
            <p:ph type="title"/>
          </p:nvPr>
        </p:nvSpPr>
        <p:spPr/>
        <p:txBody>
          <a:bodyPr>
            <a:normAutofit/>
          </a:bodyPr>
          <a:lstStyle/>
          <a:p>
            <a:r>
              <a:rPr lang="en-IN" sz="3600" kern="1200" dirty="0">
                <a:ln>
                  <a:noFill/>
                </a:ln>
                <a:solidFill>
                  <a:srgbClr val="262626"/>
                </a:solidFill>
                <a:effectLst/>
                <a:latin typeface="Garamond" panose="02020404030301010803" pitchFamily="18" charset="0"/>
                <a:ea typeface="+mj-ea"/>
                <a:cs typeface="+mj-cs"/>
              </a:rPr>
              <a:t>Hessian M</a:t>
            </a:r>
            <a:r>
              <a:rPr lang="en-IN" sz="3200" kern="1200" dirty="0">
                <a:ln>
                  <a:noFill/>
                </a:ln>
                <a:solidFill>
                  <a:srgbClr val="262626"/>
                </a:solidFill>
                <a:effectLst/>
                <a:latin typeface="Garamond" panose="02020404030301010803" pitchFamily="18" charset="0"/>
                <a:ea typeface="+mj-ea"/>
                <a:cs typeface="+mj-cs"/>
              </a:rPr>
              <a:t>atrix-Based Interest Points</a:t>
            </a:r>
            <a:endParaRPr lang="en-IN" sz="3200" dirty="0"/>
          </a:p>
        </p:txBody>
      </p:sp>
      <p:sp>
        <p:nvSpPr>
          <p:cNvPr id="3" name="Content Placeholder 2">
            <a:extLst>
              <a:ext uri="{FF2B5EF4-FFF2-40B4-BE49-F238E27FC236}">
                <a16:creationId xmlns:a16="http://schemas.microsoft.com/office/drawing/2014/main" id="{BB62232F-C580-B46E-15D0-FB210D13667E}"/>
              </a:ext>
            </a:extLst>
          </p:cNvPr>
          <p:cNvSpPr>
            <a:spLocks noGrp="1"/>
          </p:cNvSpPr>
          <p:nvPr>
            <p:ph idx="1"/>
          </p:nvPr>
        </p:nvSpPr>
        <p:spPr>
          <a:xfrm>
            <a:off x="1176865" y="2413000"/>
            <a:ext cx="6798736" cy="3522132"/>
          </a:xfrm>
        </p:spPr>
        <p:txBody>
          <a:bodyPr>
            <a:normAutofit fontScale="25000" lnSpcReduction="20000"/>
          </a:bodyPr>
          <a:lstStyle/>
          <a:p>
            <a:pPr algn="l">
              <a:lnSpc>
                <a:spcPts val="2400"/>
              </a:lnSpc>
              <a:buNone/>
            </a:pPr>
            <a:r>
              <a:rPr lang="en-US" sz="3400" b="1" i="0" dirty="0">
                <a:solidFill>
                  <a:srgbClr val="242424"/>
                </a:solidFill>
                <a:effectLst/>
                <a:latin typeface="source-serif-pro"/>
              </a:rPr>
              <a:t>where </a:t>
            </a:r>
            <a:r>
              <a:rPr lang="en-US" sz="3400" b="1" i="0" dirty="0" err="1">
                <a:solidFill>
                  <a:srgbClr val="242424"/>
                </a:solidFill>
                <a:effectLst/>
                <a:latin typeface="source-serif-pro"/>
              </a:rPr>
              <a:t>Lxx</a:t>
            </a:r>
            <a:r>
              <a:rPr lang="en-US" sz="3400" b="1" i="0" dirty="0">
                <a:solidFill>
                  <a:srgbClr val="242424"/>
                </a:solidFill>
                <a:effectLst/>
                <a:latin typeface="source-serif-pro"/>
              </a:rPr>
              <a:t>(x, σ) is the convolution of the Gaussian second order derivative with the image I in point x, and similarly for </a:t>
            </a:r>
            <a:r>
              <a:rPr lang="en-US" sz="3400" b="1" i="0" dirty="0" err="1">
                <a:solidFill>
                  <a:srgbClr val="242424"/>
                </a:solidFill>
                <a:effectLst/>
                <a:latin typeface="source-serif-pro"/>
              </a:rPr>
              <a:t>Lxy</a:t>
            </a:r>
            <a:r>
              <a:rPr lang="en-US" sz="3400" b="1" i="0" dirty="0">
                <a:solidFill>
                  <a:srgbClr val="242424"/>
                </a:solidFill>
                <a:effectLst/>
                <a:latin typeface="source-serif-pro"/>
              </a:rPr>
              <a:t> (x, σ) and </a:t>
            </a:r>
            <a:r>
              <a:rPr lang="en-US" sz="3400" b="1" i="0" dirty="0" err="1">
                <a:solidFill>
                  <a:srgbClr val="242424"/>
                </a:solidFill>
                <a:effectLst/>
                <a:latin typeface="source-serif-pro"/>
              </a:rPr>
              <a:t>Lyy</a:t>
            </a:r>
            <a:r>
              <a:rPr lang="en-US" sz="3400" b="1" i="0" dirty="0">
                <a:solidFill>
                  <a:srgbClr val="242424"/>
                </a:solidFill>
                <a:effectLst/>
                <a:latin typeface="source-serif-pro"/>
              </a:rPr>
              <a:t> (x, σ). Gaussians are optimal for scale-space analysis but in practice, they have to be discretized and cropped. This leads to a loss in repeatability under image rotations around odd multiples of π /4. This weakness holds for Hessian-based detectors in general. Nevertheless, the detectors still perform well, and the slight decrease in performance does not outweigh the advantage of fast convolutions brought by the discretization and cropping.</a:t>
            </a:r>
          </a:p>
          <a:p>
            <a:pPr algn="l">
              <a:lnSpc>
                <a:spcPts val="2400"/>
              </a:lnSpc>
            </a:pPr>
            <a:r>
              <a:rPr lang="en-US" sz="3400" b="1" i="0" dirty="0">
                <a:solidFill>
                  <a:srgbClr val="242424"/>
                </a:solidFill>
                <a:effectLst/>
                <a:latin typeface="source-serif-pro"/>
              </a:rPr>
              <a:t>In order to calculate the determinant of the Hessian matrix, first we need to apply convolution with Gaussian kernel, then second-order derivative. After Lowe’s success with </a:t>
            </a:r>
            <a:r>
              <a:rPr lang="en-US" sz="3400" b="1" i="0" dirty="0" err="1">
                <a:solidFill>
                  <a:srgbClr val="242424"/>
                </a:solidFill>
                <a:effectLst/>
                <a:latin typeface="source-serif-pro"/>
              </a:rPr>
              <a:t>LoG</a:t>
            </a:r>
            <a:r>
              <a:rPr lang="en-US" sz="3400" b="1" i="0" dirty="0">
                <a:solidFill>
                  <a:srgbClr val="242424"/>
                </a:solidFill>
                <a:effectLst/>
                <a:latin typeface="source-serif-pro"/>
              </a:rPr>
              <a:t> approximations(SIFT), SURF pushes the approximation(both convolution and second-order derivative) even further with box filters. These approximate second-order Gaussian derivatives and can be evaluated at a very low computational cost using integral images and independently of size, and this is part of the reason why SURF is fast.</a:t>
            </a:r>
          </a:p>
          <a:p>
            <a:endParaRPr lang="en-IN" dirty="0"/>
          </a:p>
        </p:txBody>
      </p:sp>
    </p:spTree>
    <p:extLst>
      <p:ext uri="{BB962C8B-B14F-4D97-AF65-F5344CB8AC3E}">
        <p14:creationId xmlns:p14="http://schemas.microsoft.com/office/powerpoint/2010/main" val="32985646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1025</Words>
  <Application>Microsoft Office PowerPoint</Application>
  <PresentationFormat>On-screen Show (4:3)</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source-serif-pro</vt:lpstr>
      <vt:lpstr>Organic</vt:lpstr>
      <vt:lpstr>SURF in Computer Vision</vt:lpstr>
      <vt:lpstr>Introduction to Feature Detection</vt:lpstr>
      <vt:lpstr>What is SURF?</vt:lpstr>
      <vt:lpstr>Key Concepts of SURF</vt:lpstr>
      <vt:lpstr>Feature Extraction</vt:lpstr>
      <vt:lpstr>Integral Images</vt:lpstr>
      <vt:lpstr>Hessian Matrix-Based Interest Points</vt:lpstr>
      <vt:lpstr>Hessian Matrix-Based Interest Points</vt:lpstr>
      <vt:lpstr>Hessian Matrix-Based Interest Points</vt:lpstr>
      <vt:lpstr>Hessian Matrix-Based Interest Points</vt:lpstr>
      <vt:lpstr>Hessian Matrix-Based Interest Points</vt:lpstr>
      <vt:lpstr>Scale-Space Representation</vt:lpstr>
      <vt:lpstr>Feature Description</vt:lpstr>
      <vt:lpstr>Descriptor Components</vt:lpstr>
      <vt:lpstr>Descriptor Components</vt:lpstr>
      <vt:lpstr>Benefits of SURF</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Heldon leo A</cp:lastModifiedBy>
  <cp:revision>1</cp:revision>
  <dcterms:created xsi:type="dcterms:W3CDTF">2013-01-27T09:14:16Z</dcterms:created>
  <dcterms:modified xsi:type="dcterms:W3CDTF">2025-05-05T20:11:22Z</dcterms:modified>
  <cp:category/>
</cp:coreProperties>
</file>