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8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9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91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9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6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6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3CFA-1229-4826-B638-773631F982D6}" type="datetimeFigureOut">
              <a:rPr lang="en-IN" smtClean="0"/>
              <a:t>07-08-2012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09FF-5869-4475-AF6B-1446F0B3FC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Snap Session Admin screens related to Social Media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69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814" y="261937"/>
            <a:ext cx="9658350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36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552575"/>
            <a:ext cx="7477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3438" y="908720"/>
            <a:ext cx="69958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Clicking the client name link in previous screen will bring detail profile of the client along with  addition features which could </a:t>
            </a:r>
          </a:p>
          <a:p>
            <a:r>
              <a:rPr lang="en-US" sz="1050" dirty="0" smtClean="0"/>
              <a:t>be enabled (additional billing pointers)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1892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Admin screens related to Social Media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44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991552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68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88640"/>
            <a:ext cx="9915525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506602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After selecting social media Integration from the drop down the above screen comes up.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9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58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Snap Session Admin screens related to Social Media</vt:lpstr>
      <vt:lpstr>PowerPoint Presentation</vt:lpstr>
      <vt:lpstr>PowerPoint Presentation</vt:lpstr>
      <vt:lpstr>Client Admin screens related to Social Media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selva</cp:lastModifiedBy>
  <cp:revision>7</cp:revision>
  <dcterms:created xsi:type="dcterms:W3CDTF">2012-07-08T19:34:28Z</dcterms:created>
  <dcterms:modified xsi:type="dcterms:W3CDTF">2012-07-08T22:21:20Z</dcterms:modified>
</cp:coreProperties>
</file>