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lva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5515-2547-4D74-B2A7-FEA2CDAA6775}" type="datetimeFigureOut">
              <a:rPr lang="en-IN" smtClean="0"/>
              <a:t>11-01-2012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2900-48BE-4D0E-BB4E-4557F9593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1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5515-2547-4D74-B2A7-FEA2CDAA6775}" type="datetimeFigureOut">
              <a:rPr lang="en-IN" smtClean="0"/>
              <a:t>11-01-2012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2900-48BE-4D0E-BB4E-4557F9593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7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5515-2547-4D74-B2A7-FEA2CDAA6775}" type="datetimeFigureOut">
              <a:rPr lang="en-IN" smtClean="0"/>
              <a:t>11-01-2012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2900-48BE-4D0E-BB4E-4557F9593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56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5515-2547-4D74-B2A7-FEA2CDAA6775}" type="datetimeFigureOut">
              <a:rPr lang="en-IN" smtClean="0"/>
              <a:t>11-01-2012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2900-48BE-4D0E-BB4E-4557F9593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22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5515-2547-4D74-B2A7-FEA2CDAA6775}" type="datetimeFigureOut">
              <a:rPr lang="en-IN" smtClean="0"/>
              <a:t>11-01-2012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2900-48BE-4D0E-BB4E-4557F9593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43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5515-2547-4D74-B2A7-FEA2CDAA6775}" type="datetimeFigureOut">
              <a:rPr lang="en-IN" smtClean="0"/>
              <a:t>11-01-2012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2900-48BE-4D0E-BB4E-4557F9593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57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5515-2547-4D74-B2A7-FEA2CDAA6775}" type="datetimeFigureOut">
              <a:rPr lang="en-IN" smtClean="0"/>
              <a:t>11-01-2012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2900-48BE-4D0E-BB4E-4557F9593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00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5515-2547-4D74-B2A7-FEA2CDAA6775}" type="datetimeFigureOut">
              <a:rPr lang="en-IN" smtClean="0"/>
              <a:t>11-01-2012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2900-48BE-4D0E-BB4E-4557F9593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50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5515-2547-4D74-B2A7-FEA2CDAA6775}" type="datetimeFigureOut">
              <a:rPr lang="en-IN" smtClean="0"/>
              <a:t>11-01-2012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2900-48BE-4D0E-BB4E-4557F9593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93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5515-2547-4D74-B2A7-FEA2CDAA6775}" type="datetimeFigureOut">
              <a:rPr lang="en-IN" smtClean="0"/>
              <a:t>11-01-2012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2900-48BE-4D0E-BB4E-4557F9593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52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5515-2547-4D74-B2A7-FEA2CDAA6775}" type="datetimeFigureOut">
              <a:rPr lang="en-IN" smtClean="0"/>
              <a:t>11-01-2012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2900-48BE-4D0E-BB4E-4557F9593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26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A5515-2547-4D74-B2A7-FEA2CDAA6775}" type="datetimeFigureOut">
              <a:rPr lang="en-IN" smtClean="0"/>
              <a:t>11-01-2012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92900-48BE-4D0E-BB4E-4557F9593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41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052" y="566737"/>
            <a:ext cx="9065895" cy="5724525"/>
          </a:xfrm>
          <a:prstGeom prst="rect">
            <a:avLst/>
          </a:prstGeom>
        </p:spPr>
      </p:pic>
      <p:sp>
        <p:nvSpPr>
          <p:cNvPr id="5" name="Line Callout 1 (Border and Accent Bar) 4"/>
          <p:cNvSpPr/>
          <p:nvPr/>
        </p:nvSpPr>
        <p:spPr>
          <a:xfrm>
            <a:off x="6156176" y="116632"/>
            <a:ext cx="2948771" cy="2808312"/>
          </a:xfrm>
          <a:prstGeom prst="accentBorderCallout1">
            <a:avLst>
              <a:gd name="adj1" fmla="val 19749"/>
              <a:gd name="adj2" fmla="val -13"/>
              <a:gd name="adj3" fmla="val 119494"/>
              <a:gd name="adj4" fmla="val -3757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How to control auto scrolling, my idea is if there is no theme selected for this record, than auto scroll is on, else auto-scroll id off, and the theme which is selected will be in focus</a:t>
            </a:r>
          </a:p>
          <a:p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1of5 </a:t>
            </a:r>
            <a:r>
              <a:rPr 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part can be removed</a:t>
            </a:r>
          </a:p>
          <a:p>
            <a:endParaRPr 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left or right area button should be centered</a:t>
            </a:r>
          </a:p>
          <a:p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the same area as ‘Pick this theme’ section add one more text ‘Preview’. Clicking this preview text should bring pop-up window with actual screen.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</dc:creator>
  <cp:lastModifiedBy>selva</cp:lastModifiedBy>
  <cp:revision>2</cp:revision>
  <dcterms:created xsi:type="dcterms:W3CDTF">2012-11-02T01:42:56Z</dcterms:created>
  <dcterms:modified xsi:type="dcterms:W3CDTF">2012-11-02T05:29:43Z</dcterms:modified>
</cp:coreProperties>
</file>