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7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72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92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96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7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35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97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22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2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7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70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75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1D72-0E7E-48EF-8AD4-6E6707D532DE}" type="datetimeFigureOut">
              <a:rPr lang="en-IN" smtClean="0"/>
              <a:t>11-23-2012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8FC49-7BFB-47A4-97C7-2EDBD619A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6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412776"/>
            <a:ext cx="6400800" cy="1752600"/>
          </a:xfrm>
        </p:spPr>
        <p:txBody>
          <a:bodyPr/>
          <a:lstStyle/>
          <a:p>
            <a:r>
              <a:rPr lang="en-US" dirty="0" smtClean="0"/>
              <a:t>Test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33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</dc:creator>
  <cp:lastModifiedBy>selva</cp:lastModifiedBy>
  <cp:revision>1</cp:revision>
  <dcterms:created xsi:type="dcterms:W3CDTF">2012-11-23T19:00:51Z</dcterms:created>
  <dcterms:modified xsi:type="dcterms:W3CDTF">2012-11-23T19:03:48Z</dcterms:modified>
</cp:coreProperties>
</file>