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6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DB812F8-69A3-4F1D-8217-B83CF5A442E9}" type="datetimeFigureOut">
              <a:rPr lang="en-IN" smtClean="0"/>
              <a:t>04-18-2012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F7F30E-2E96-4F22-9F00-59D258B30E59}" type="slidenum">
              <a:rPr lang="en-IN" smtClean="0"/>
              <a:t>‹#›</a:t>
            </a:fld>
            <a:endParaRPr lang="en-IN"/>
          </a:p>
        </p:txBody>
      </p:sp>
    </p:spTree>
    <p:extLst>
      <p:ext uri="{BB962C8B-B14F-4D97-AF65-F5344CB8AC3E}">
        <p14:creationId xmlns:p14="http://schemas.microsoft.com/office/powerpoint/2010/main" val="1165204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B812F8-69A3-4F1D-8217-B83CF5A442E9}" type="datetimeFigureOut">
              <a:rPr lang="en-IN" smtClean="0"/>
              <a:t>04-18-2012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F7F30E-2E96-4F22-9F00-59D258B30E59}" type="slidenum">
              <a:rPr lang="en-IN" smtClean="0"/>
              <a:t>‹#›</a:t>
            </a:fld>
            <a:endParaRPr lang="en-IN"/>
          </a:p>
        </p:txBody>
      </p:sp>
    </p:spTree>
    <p:extLst>
      <p:ext uri="{BB962C8B-B14F-4D97-AF65-F5344CB8AC3E}">
        <p14:creationId xmlns:p14="http://schemas.microsoft.com/office/powerpoint/2010/main" val="3782202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B812F8-69A3-4F1D-8217-B83CF5A442E9}" type="datetimeFigureOut">
              <a:rPr lang="en-IN" smtClean="0"/>
              <a:t>04-18-2012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F7F30E-2E96-4F22-9F00-59D258B30E59}" type="slidenum">
              <a:rPr lang="en-IN" smtClean="0"/>
              <a:t>‹#›</a:t>
            </a:fld>
            <a:endParaRPr lang="en-IN"/>
          </a:p>
        </p:txBody>
      </p:sp>
    </p:spTree>
    <p:extLst>
      <p:ext uri="{BB962C8B-B14F-4D97-AF65-F5344CB8AC3E}">
        <p14:creationId xmlns:p14="http://schemas.microsoft.com/office/powerpoint/2010/main" val="234510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B812F8-69A3-4F1D-8217-B83CF5A442E9}" type="datetimeFigureOut">
              <a:rPr lang="en-IN" smtClean="0"/>
              <a:t>04-18-2012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F7F30E-2E96-4F22-9F00-59D258B30E59}" type="slidenum">
              <a:rPr lang="en-IN" smtClean="0"/>
              <a:t>‹#›</a:t>
            </a:fld>
            <a:endParaRPr lang="en-IN"/>
          </a:p>
        </p:txBody>
      </p:sp>
    </p:spTree>
    <p:extLst>
      <p:ext uri="{BB962C8B-B14F-4D97-AF65-F5344CB8AC3E}">
        <p14:creationId xmlns:p14="http://schemas.microsoft.com/office/powerpoint/2010/main" val="284034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B812F8-69A3-4F1D-8217-B83CF5A442E9}" type="datetimeFigureOut">
              <a:rPr lang="en-IN" smtClean="0"/>
              <a:t>04-18-2012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F7F30E-2E96-4F22-9F00-59D258B30E59}" type="slidenum">
              <a:rPr lang="en-IN" smtClean="0"/>
              <a:t>‹#›</a:t>
            </a:fld>
            <a:endParaRPr lang="en-IN"/>
          </a:p>
        </p:txBody>
      </p:sp>
    </p:spTree>
    <p:extLst>
      <p:ext uri="{BB962C8B-B14F-4D97-AF65-F5344CB8AC3E}">
        <p14:creationId xmlns:p14="http://schemas.microsoft.com/office/powerpoint/2010/main" val="3949934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DB812F8-69A3-4F1D-8217-B83CF5A442E9}" type="datetimeFigureOut">
              <a:rPr lang="en-IN" smtClean="0"/>
              <a:t>04-18-2012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F7F30E-2E96-4F22-9F00-59D258B30E59}" type="slidenum">
              <a:rPr lang="en-IN" smtClean="0"/>
              <a:t>‹#›</a:t>
            </a:fld>
            <a:endParaRPr lang="en-IN"/>
          </a:p>
        </p:txBody>
      </p:sp>
    </p:spTree>
    <p:extLst>
      <p:ext uri="{BB962C8B-B14F-4D97-AF65-F5344CB8AC3E}">
        <p14:creationId xmlns:p14="http://schemas.microsoft.com/office/powerpoint/2010/main" val="275210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DB812F8-69A3-4F1D-8217-B83CF5A442E9}" type="datetimeFigureOut">
              <a:rPr lang="en-IN" smtClean="0"/>
              <a:t>04-18-2012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F7F30E-2E96-4F22-9F00-59D258B30E59}" type="slidenum">
              <a:rPr lang="en-IN" smtClean="0"/>
              <a:t>‹#›</a:t>
            </a:fld>
            <a:endParaRPr lang="en-IN"/>
          </a:p>
        </p:txBody>
      </p:sp>
    </p:spTree>
    <p:extLst>
      <p:ext uri="{BB962C8B-B14F-4D97-AF65-F5344CB8AC3E}">
        <p14:creationId xmlns:p14="http://schemas.microsoft.com/office/powerpoint/2010/main" val="1561663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DB812F8-69A3-4F1D-8217-B83CF5A442E9}" type="datetimeFigureOut">
              <a:rPr lang="en-IN" smtClean="0"/>
              <a:t>04-18-2012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F7F30E-2E96-4F22-9F00-59D258B30E59}" type="slidenum">
              <a:rPr lang="en-IN" smtClean="0"/>
              <a:t>‹#›</a:t>
            </a:fld>
            <a:endParaRPr lang="en-IN"/>
          </a:p>
        </p:txBody>
      </p:sp>
    </p:spTree>
    <p:extLst>
      <p:ext uri="{BB962C8B-B14F-4D97-AF65-F5344CB8AC3E}">
        <p14:creationId xmlns:p14="http://schemas.microsoft.com/office/powerpoint/2010/main" val="372299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B812F8-69A3-4F1D-8217-B83CF5A442E9}" type="datetimeFigureOut">
              <a:rPr lang="en-IN" smtClean="0"/>
              <a:t>04-18-2012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F7F30E-2E96-4F22-9F00-59D258B30E59}" type="slidenum">
              <a:rPr lang="en-IN" smtClean="0"/>
              <a:t>‹#›</a:t>
            </a:fld>
            <a:endParaRPr lang="en-IN"/>
          </a:p>
        </p:txBody>
      </p:sp>
    </p:spTree>
    <p:extLst>
      <p:ext uri="{BB962C8B-B14F-4D97-AF65-F5344CB8AC3E}">
        <p14:creationId xmlns:p14="http://schemas.microsoft.com/office/powerpoint/2010/main" val="3960779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B812F8-69A3-4F1D-8217-B83CF5A442E9}" type="datetimeFigureOut">
              <a:rPr lang="en-IN" smtClean="0"/>
              <a:t>04-18-2012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F7F30E-2E96-4F22-9F00-59D258B30E59}" type="slidenum">
              <a:rPr lang="en-IN" smtClean="0"/>
              <a:t>‹#›</a:t>
            </a:fld>
            <a:endParaRPr lang="en-IN"/>
          </a:p>
        </p:txBody>
      </p:sp>
    </p:spTree>
    <p:extLst>
      <p:ext uri="{BB962C8B-B14F-4D97-AF65-F5344CB8AC3E}">
        <p14:creationId xmlns:p14="http://schemas.microsoft.com/office/powerpoint/2010/main" val="425364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B812F8-69A3-4F1D-8217-B83CF5A442E9}" type="datetimeFigureOut">
              <a:rPr lang="en-IN" smtClean="0"/>
              <a:t>04-18-2012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F7F30E-2E96-4F22-9F00-59D258B30E59}" type="slidenum">
              <a:rPr lang="en-IN" smtClean="0"/>
              <a:t>‹#›</a:t>
            </a:fld>
            <a:endParaRPr lang="en-IN"/>
          </a:p>
        </p:txBody>
      </p:sp>
    </p:spTree>
    <p:extLst>
      <p:ext uri="{BB962C8B-B14F-4D97-AF65-F5344CB8AC3E}">
        <p14:creationId xmlns:p14="http://schemas.microsoft.com/office/powerpoint/2010/main" val="811569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B812F8-69A3-4F1D-8217-B83CF5A442E9}" type="datetimeFigureOut">
              <a:rPr lang="en-IN" smtClean="0"/>
              <a:t>04-18-2012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F7F30E-2E96-4F22-9F00-59D258B30E59}" type="slidenum">
              <a:rPr lang="en-IN" smtClean="0"/>
              <a:t>‹#›</a:t>
            </a:fld>
            <a:endParaRPr lang="en-IN"/>
          </a:p>
        </p:txBody>
      </p:sp>
    </p:spTree>
    <p:extLst>
      <p:ext uri="{BB962C8B-B14F-4D97-AF65-F5344CB8AC3E}">
        <p14:creationId xmlns:p14="http://schemas.microsoft.com/office/powerpoint/2010/main" val="2638768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764704"/>
            <a:ext cx="8208912" cy="5632311"/>
          </a:xfrm>
          <a:prstGeom prst="rect">
            <a:avLst/>
          </a:prstGeom>
          <a:noFill/>
        </p:spPr>
        <p:txBody>
          <a:bodyPr wrap="square" rtlCol="0">
            <a:spAutoFit/>
          </a:bodyPr>
          <a:lstStyle/>
          <a:p>
            <a:r>
              <a:rPr lang="en-IN" b="1" dirty="0" smtClean="0"/>
              <a:t>Meeting start</a:t>
            </a:r>
          </a:p>
          <a:p>
            <a:pPr marL="285750" indent="-285750">
              <a:buFont typeface="Arial" pitchFamily="34" charset="0"/>
              <a:buChar char="•"/>
            </a:pPr>
            <a:r>
              <a:rPr lang="en-US" dirty="0" smtClean="0"/>
              <a:t>Leader initiates – if initiation required or</a:t>
            </a:r>
          </a:p>
          <a:p>
            <a:pPr marL="285750" indent="-285750">
              <a:buFont typeface="Arial" pitchFamily="34" charset="0"/>
              <a:buChar char="•"/>
            </a:pPr>
            <a:r>
              <a:rPr lang="en-IN" dirty="0" smtClean="0"/>
              <a:t>when the first participant of any type joins the conference – if initiation not required</a:t>
            </a:r>
          </a:p>
          <a:p>
            <a:pPr marL="285750" indent="-285750">
              <a:buFont typeface="Arial" pitchFamily="34" charset="0"/>
              <a:buChar char="•"/>
            </a:pPr>
            <a:r>
              <a:rPr lang="en-IN" dirty="0" smtClean="0"/>
              <a:t>A participant can join a conference when the conference is not locked</a:t>
            </a:r>
          </a:p>
          <a:p>
            <a:pPr marL="285750" indent="-285750">
              <a:buFont typeface="Arial" pitchFamily="34" charset="0"/>
              <a:buChar char="•"/>
            </a:pPr>
            <a:r>
              <a:rPr lang="en-IN" dirty="0" smtClean="0"/>
              <a:t>participant join based on supplied meeting key</a:t>
            </a:r>
          </a:p>
          <a:p>
            <a:endParaRPr lang="en-US" dirty="0" smtClean="0"/>
          </a:p>
          <a:p>
            <a:r>
              <a:rPr lang="en-US" b="1" dirty="0" smtClean="0"/>
              <a:t>Meeting end</a:t>
            </a:r>
            <a:endParaRPr lang="en-IN" b="1" dirty="0"/>
          </a:p>
          <a:p>
            <a:pPr marL="285750" indent="-285750">
              <a:buFont typeface="Arial" pitchFamily="34" charset="0"/>
              <a:buChar char="•"/>
            </a:pPr>
            <a:r>
              <a:rPr lang="en-IN" dirty="0" smtClean="0"/>
              <a:t>A meeting ends when all participants leave</a:t>
            </a:r>
          </a:p>
          <a:p>
            <a:pPr marL="285750" indent="-285750">
              <a:buFont typeface="Arial" pitchFamily="34" charset="0"/>
              <a:buChar char="•"/>
            </a:pPr>
            <a:r>
              <a:rPr lang="en-IN" dirty="0" smtClean="0"/>
              <a:t>when a presenter terminates the conference, or </a:t>
            </a:r>
          </a:p>
          <a:p>
            <a:pPr marL="285750" indent="-285750">
              <a:buFont typeface="Arial" pitchFamily="34" charset="0"/>
              <a:buChar char="•"/>
            </a:pPr>
            <a:r>
              <a:rPr lang="en-IN" dirty="0" smtClean="0"/>
              <a:t>when ten minutes have lapsed since the last authenticated participant left the conference.</a:t>
            </a:r>
          </a:p>
          <a:p>
            <a:pPr marL="285750" indent="-285750">
              <a:buFont typeface="Arial" pitchFamily="34" charset="0"/>
              <a:buChar char="•"/>
            </a:pPr>
            <a:endParaRPr lang="en-IN" dirty="0"/>
          </a:p>
          <a:p>
            <a:r>
              <a:rPr lang="en-IN" dirty="0" smtClean="0"/>
              <a:t>Note: When a conference ends, the conference is deactivated, which means that any remaining participants are ejected and that real-time media stops streaming in the meeting. Then, the meeting state and meeting content are purged at the time the conference expires, as defined when the meeting was scheduled. If a meeting is a recurring meeting, the meeting can be reactivated after the previous instance has been deactivated, if it has not already expired. Any content that was uploaded previously is available when the recurrent meeting starts again.</a:t>
            </a:r>
            <a:endParaRPr lang="en-IN" dirty="0"/>
          </a:p>
        </p:txBody>
      </p:sp>
    </p:spTree>
    <p:extLst>
      <p:ext uri="{BB962C8B-B14F-4D97-AF65-F5344CB8AC3E}">
        <p14:creationId xmlns:p14="http://schemas.microsoft.com/office/powerpoint/2010/main" val="3748560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800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2165</TotalTime>
  <Words>172</Words>
  <Application>Microsoft Office PowerPoint</Application>
  <PresentationFormat>On-screen Show (4:3)</PresentationFormat>
  <Paragraphs>12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dc:creator>
  <cp:lastModifiedBy>selva</cp:lastModifiedBy>
  <cp:revision>6</cp:revision>
  <dcterms:created xsi:type="dcterms:W3CDTF">2012-04-17T22:49:06Z</dcterms:created>
  <dcterms:modified xsi:type="dcterms:W3CDTF">2012-04-20T11:27:27Z</dcterms:modified>
</cp:coreProperties>
</file>