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7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C032-90CD-4017-876F-95EC05CE2471}" type="datetimeFigureOut">
              <a:rPr lang="en-IN" smtClean="0"/>
              <a:t>12-13-2012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E54B-BD9F-4A69-A1B8-F6AE9E7E7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47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C032-90CD-4017-876F-95EC05CE2471}" type="datetimeFigureOut">
              <a:rPr lang="en-IN" smtClean="0"/>
              <a:t>12-13-2012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E54B-BD9F-4A69-A1B8-F6AE9E7E7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366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C032-90CD-4017-876F-95EC05CE2471}" type="datetimeFigureOut">
              <a:rPr lang="en-IN" smtClean="0"/>
              <a:t>12-13-2012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E54B-BD9F-4A69-A1B8-F6AE9E7E7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55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C032-90CD-4017-876F-95EC05CE2471}" type="datetimeFigureOut">
              <a:rPr lang="en-IN" smtClean="0"/>
              <a:t>12-13-2012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E54B-BD9F-4A69-A1B8-F6AE9E7E7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5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C032-90CD-4017-876F-95EC05CE2471}" type="datetimeFigureOut">
              <a:rPr lang="en-IN" smtClean="0"/>
              <a:t>12-13-2012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E54B-BD9F-4A69-A1B8-F6AE9E7E7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12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C032-90CD-4017-876F-95EC05CE2471}" type="datetimeFigureOut">
              <a:rPr lang="en-IN" smtClean="0"/>
              <a:t>12-13-2012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E54B-BD9F-4A69-A1B8-F6AE9E7E7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4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C032-90CD-4017-876F-95EC05CE2471}" type="datetimeFigureOut">
              <a:rPr lang="en-IN" smtClean="0"/>
              <a:t>12-13-2012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E54B-BD9F-4A69-A1B8-F6AE9E7E7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83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C032-90CD-4017-876F-95EC05CE2471}" type="datetimeFigureOut">
              <a:rPr lang="en-IN" smtClean="0"/>
              <a:t>12-13-2012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E54B-BD9F-4A69-A1B8-F6AE9E7E7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9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C032-90CD-4017-876F-95EC05CE2471}" type="datetimeFigureOut">
              <a:rPr lang="en-IN" smtClean="0"/>
              <a:t>12-13-2012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E54B-BD9F-4A69-A1B8-F6AE9E7E7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87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C032-90CD-4017-876F-95EC05CE2471}" type="datetimeFigureOut">
              <a:rPr lang="en-IN" smtClean="0"/>
              <a:t>12-13-2012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E54B-BD9F-4A69-A1B8-F6AE9E7E7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85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C032-90CD-4017-876F-95EC05CE2471}" type="datetimeFigureOut">
              <a:rPr lang="en-IN" smtClean="0"/>
              <a:t>12-13-2012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E54B-BD9F-4A69-A1B8-F6AE9E7E7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30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5C032-90CD-4017-876F-95EC05CE2471}" type="datetimeFigureOut">
              <a:rPr lang="en-IN" smtClean="0"/>
              <a:t>12-13-2012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EE54B-BD9F-4A69-A1B8-F6AE9E7E7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97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slide 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57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slide 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16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slide 3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16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slide 4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16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slide 5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16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Test slide 1</vt:lpstr>
      <vt:lpstr>Test slide 2</vt:lpstr>
      <vt:lpstr>Test slide 3</vt:lpstr>
      <vt:lpstr>Test slide 4</vt:lpstr>
      <vt:lpstr>Test slide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slide 1</dc:title>
  <dc:creator>selva</dc:creator>
  <cp:lastModifiedBy>selva</cp:lastModifiedBy>
  <cp:revision>1</cp:revision>
  <dcterms:created xsi:type="dcterms:W3CDTF">2012-12-13T23:28:20Z</dcterms:created>
  <dcterms:modified xsi:type="dcterms:W3CDTF">2012-12-13T23:29:51Z</dcterms:modified>
</cp:coreProperties>
</file>