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4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3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4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2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065A-FF4D-488F-967E-A100E02F3434}" type="datetimeFigureOut">
              <a:rPr lang="en-IN" smtClean="0"/>
              <a:t>09-03-2012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5D7B-6AEF-4EAE-94C1-9B93E0872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8" y="109538"/>
            <a:ext cx="9744076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34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2</cp:revision>
  <dcterms:created xsi:type="dcterms:W3CDTF">2012-09-03T08:03:52Z</dcterms:created>
  <dcterms:modified xsi:type="dcterms:W3CDTF">2012-09-03T11:30:05Z</dcterms:modified>
</cp:coreProperties>
</file>